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FA90E-07F8-4D4D-AEA4-9B1E770D525E}" v="438" dt="2020-05-29T12:07:16.3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256" y="-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67085" y="292354"/>
            <a:ext cx="865505" cy="864869"/>
          </a:xfrm>
          <a:custGeom>
            <a:avLst/>
            <a:gdLst/>
            <a:ahLst/>
            <a:cxnLst/>
            <a:rect l="l" t="t" r="r" b="b"/>
            <a:pathLst>
              <a:path w="865504" h="864869">
                <a:moveTo>
                  <a:pt x="584581" y="582930"/>
                </a:moveTo>
                <a:lnTo>
                  <a:pt x="283337" y="582930"/>
                </a:lnTo>
                <a:lnTo>
                  <a:pt x="283210" y="864870"/>
                </a:lnTo>
                <a:lnTo>
                  <a:pt x="584581" y="864870"/>
                </a:lnTo>
                <a:lnTo>
                  <a:pt x="584581" y="582930"/>
                </a:lnTo>
                <a:close/>
              </a:path>
              <a:path w="865504" h="864869">
                <a:moveTo>
                  <a:pt x="635" y="582930"/>
                </a:moveTo>
                <a:lnTo>
                  <a:pt x="254" y="582930"/>
                </a:lnTo>
                <a:lnTo>
                  <a:pt x="635" y="584200"/>
                </a:lnTo>
                <a:lnTo>
                  <a:pt x="635" y="582930"/>
                </a:lnTo>
                <a:close/>
              </a:path>
              <a:path w="865504" h="864869">
                <a:moveTo>
                  <a:pt x="865251" y="284480"/>
                </a:moveTo>
                <a:lnTo>
                  <a:pt x="635" y="284480"/>
                </a:lnTo>
                <a:lnTo>
                  <a:pt x="635" y="582930"/>
                </a:lnTo>
                <a:lnTo>
                  <a:pt x="865251" y="582930"/>
                </a:lnTo>
                <a:lnTo>
                  <a:pt x="865251" y="575310"/>
                </a:lnTo>
                <a:lnTo>
                  <a:pt x="129032" y="575310"/>
                </a:lnTo>
                <a:lnTo>
                  <a:pt x="126238" y="572770"/>
                </a:lnTo>
                <a:lnTo>
                  <a:pt x="125475" y="568960"/>
                </a:lnTo>
                <a:lnTo>
                  <a:pt x="107934" y="471170"/>
                </a:lnTo>
                <a:lnTo>
                  <a:pt x="102484" y="440690"/>
                </a:lnTo>
                <a:lnTo>
                  <a:pt x="2540" y="440690"/>
                </a:lnTo>
                <a:lnTo>
                  <a:pt x="1650" y="436880"/>
                </a:lnTo>
                <a:lnTo>
                  <a:pt x="1397" y="434340"/>
                </a:lnTo>
                <a:lnTo>
                  <a:pt x="2921" y="430530"/>
                </a:lnTo>
                <a:lnTo>
                  <a:pt x="82359" y="430530"/>
                </a:lnTo>
                <a:lnTo>
                  <a:pt x="83693" y="426720"/>
                </a:lnTo>
                <a:lnTo>
                  <a:pt x="86191" y="419100"/>
                </a:lnTo>
                <a:lnTo>
                  <a:pt x="88725" y="410210"/>
                </a:lnTo>
                <a:lnTo>
                  <a:pt x="93853" y="393700"/>
                </a:lnTo>
                <a:lnTo>
                  <a:pt x="94742" y="391160"/>
                </a:lnTo>
                <a:lnTo>
                  <a:pt x="96393" y="389890"/>
                </a:lnTo>
                <a:lnTo>
                  <a:pt x="142845" y="389890"/>
                </a:lnTo>
                <a:lnTo>
                  <a:pt x="144887" y="368300"/>
                </a:lnTo>
                <a:lnTo>
                  <a:pt x="149371" y="318770"/>
                </a:lnTo>
                <a:lnTo>
                  <a:pt x="151638" y="295910"/>
                </a:lnTo>
                <a:lnTo>
                  <a:pt x="151892" y="292100"/>
                </a:lnTo>
                <a:lnTo>
                  <a:pt x="152019" y="289560"/>
                </a:lnTo>
                <a:lnTo>
                  <a:pt x="155067" y="289560"/>
                </a:lnTo>
                <a:lnTo>
                  <a:pt x="159004" y="288290"/>
                </a:lnTo>
                <a:lnTo>
                  <a:pt x="865251" y="288290"/>
                </a:lnTo>
                <a:lnTo>
                  <a:pt x="865251" y="284480"/>
                </a:lnTo>
                <a:close/>
              </a:path>
              <a:path w="865504" h="864869">
                <a:moveTo>
                  <a:pt x="156972" y="342900"/>
                </a:moveTo>
                <a:lnTo>
                  <a:pt x="151903" y="397510"/>
                </a:lnTo>
                <a:lnTo>
                  <a:pt x="143510" y="485140"/>
                </a:lnTo>
                <a:lnTo>
                  <a:pt x="135636" y="568960"/>
                </a:lnTo>
                <a:lnTo>
                  <a:pt x="135763" y="572770"/>
                </a:lnTo>
                <a:lnTo>
                  <a:pt x="132461" y="574040"/>
                </a:lnTo>
                <a:lnTo>
                  <a:pt x="129032" y="575310"/>
                </a:lnTo>
                <a:lnTo>
                  <a:pt x="865251" y="575310"/>
                </a:lnTo>
                <a:lnTo>
                  <a:pt x="865251" y="574040"/>
                </a:lnTo>
                <a:lnTo>
                  <a:pt x="392557" y="574040"/>
                </a:lnTo>
                <a:lnTo>
                  <a:pt x="391160" y="571500"/>
                </a:lnTo>
                <a:lnTo>
                  <a:pt x="390652" y="568960"/>
                </a:lnTo>
                <a:lnTo>
                  <a:pt x="384937" y="537210"/>
                </a:lnTo>
                <a:lnTo>
                  <a:pt x="372436" y="468630"/>
                </a:lnTo>
                <a:lnTo>
                  <a:pt x="175514" y="468630"/>
                </a:lnTo>
                <a:lnTo>
                  <a:pt x="171450" y="467360"/>
                </a:lnTo>
                <a:lnTo>
                  <a:pt x="170815" y="464820"/>
                </a:lnTo>
                <a:lnTo>
                  <a:pt x="170561" y="463550"/>
                </a:lnTo>
                <a:lnTo>
                  <a:pt x="169225" y="450850"/>
                </a:lnTo>
                <a:lnTo>
                  <a:pt x="166506" y="425450"/>
                </a:lnTo>
                <a:lnTo>
                  <a:pt x="165100" y="412750"/>
                </a:lnTo>
                <a:lnTo>
                  <a:pt x="157734" y="344170"/>
                </a:lnTo>
                <a:lnTo>
                  <a:pt x="157988" y="344170"/>
                </a:lnTo>
                <a:lnTo>
                  <a:pt x="156972" y="342900"/>
                </a:lnTo>
                <a:close/>
              </a:path>
              <a:path w="865504" h="864869">
                <a:moveTo>
                  <a:pt x="422021" y="344170"/>
                </a:moveTo>
                <a:lnTo>
                  <a:pt x="421259" y="350520"/>
                </a:lnTo>
                <a:lnTo>
                  <a:pt x="410972" y="458470"/>
                </a:lnTo>
                <a:lnTo>
                  <a:pt x="408517" y="485140"/>
                </a:lnTo>
                <a:lnTo>
                  <a:pt x="405748" y="514350"/>
                </a:lnTo>
                <a:lnTo>
                  <a:pt x="401320" y="562610"/>
                </a:lnTo>
                <a:lnTo>
                  <a:pt x="401193" y="565150"/>
                </a:lnTo>
                <a:lnTo>
                  <a:pt x="400685" y="568960"/>
                </a:lnTo>
                <a:lnTo>
                  <a:pt x="400431" y="571500"/>
                </a:lnTo>
                <a:lnTo>
                  <a:pt x="399415" y="574040"/>
                </a:lnTo>
                <a:lnTo>
                  <a:pt x="699897" y="574040"/>
                </a:lnTo>
                <a:lnTo>
                  <a:pt x="697357" y="572770"/>
                </a:lnTo>
                <a:lnTo>
                  <a:pt x="696722" y="568960"/>
                </a:lnTo>
                <a:lnTo>
                  <a:pt x="694719" y="557530"/>
                </a:lnTo>
                <a:lnTo>
                  <a:pt x="690667" y="535940"/>
                </a:lnTo>
                <a:lnTo>
                  <a:pt x="688594" y="524510"/>
                </a:lnTo>
                <a:lnTo>
                  <a:pt x="678777" y="469900"/>
                </a:lnTo>
                <a:lnTo>
                  <a:pt x="440182" y="469900"/>
                </a:lnTo>
                <a:lnTo>
                  <a:pt x="431879" y="430530"/>
                </a:lnTo>
                <a:lnTo>
                  <a:pt x="428371" y="397510"/>
                </a:lnTo>
                <a:lnTo>
                  <a:pt x="423745" y="356870"/>
                </a:lnTo>
                <a:lnTo>
                  <a:pt x="422021" y="344170"/>
                </a:lnTo>
                <a:close/>
              </a:path>
              <a:path w="865504" h="864869">
                <a:moveTo>
                  <a:pt x="727964" y="342900"/>
                </a:moveTo>
                <a:lnTo>
                  <a:pt x="727350" y="350520"/>
                </a:lnTo>
                <a:lnTo>
                  <a:pt x="726678" y="356870"/>
                </a:lnTo>
                <a:lnTo>
                  <a:pt x="725297" y="370840"/>
                </a:lnTo>
                <a:lnTo>
                  <a:pt x="718710" y="443230"/>
                </a:lnTo>
                <a:lnTo>
                  <a:pt x="711843" y="514350"/>
                </a:lnTo>
                <a:lnTo>
                  <a:pt x="709469" y="539750"/>
                </a:lnTo>
                <a:lnTo>
                  <a:pt x="708193" y="553720"/>
                </a:lnTo>
                <a:lnTo>
                  <a:pt x="706628" y="570230"/>
                </a:lnTo>
                <a:lnTo>
                  <a:pt x="706501" y="572770"/>
                </a:lnTo>
                <a:lnTo>
                  <a:pt x="699897" y="574040"/>
                </a:lnTo>
                <a:lnTo>
                  <a:pt x="865251" y="574040"/>
                </a:lnTo>
                <a:lnTo>
                  <a:pt x="865251" y="469900"/>
                </a:lnTo>
                <a:lnTo>
                  <a:pt x="746379" y="469900"/>
                </a:lnTo>
                <a:lnTo>
                  <a:pt x="742188" y="467360"/>
                </a:lnTo>
                <a:lnTo>
                  <a:pt x="741553" y="463550"/>
                </a:lnTo>
                <a:lnTo>
                  <a:pt x="736219" y="412750"/>
                </a:lnTo>
                <a:lnTo>
                  <a:pt x="734335" y="396240"/>
                </a:lnTo>
                <a:lnTo>
                  <a:pt x="732488" y="379730"/>
                </a:lnTo>
                <a:lnTo>
                  <a:pt x="728726" y="344170"/>
                </a:lnTo>
                <a:lnTo>
                  <a:pt x="728980" y="344170"/>
                </a:lnTo>
                <a:lnTo>
                  <a:pt x="727964" y="342900"/>
                </a:lnTo>
                <a:close/>
              </a:path>
              <a:path w="865504" h="864869">
                <a:moveTo>
                  <a:pt x="142845" y="389890"/>
                </a:moveTo>
                <a:lnTo>
                  <a:pt x="102108" y="389890"/>
                </a:lnTo>
                <a:lnTo>
                  <a:pt x="103378" y="391160"/>
                </a:lnTo>
                <a:lnTo>
                  <a:pt x="106914" y="411480"/>
                </a:lnTo>
                <a:lnTo>
                  <a:pt x="115950" y="461010"/>
                </a:lnTo>
                <a:lnTo>
                  <a:pt x="119096" y="478790"/>
                </a:lnTo>
                <a:lnTo>
                  <a:pt x="125434" y="514350"/>
                </a:lnTo>
                <a:lnTo>
                  <a:pt x="128650" y="530860"/>
                </a:lnTo>
                <a:lnTo>
                  <a:pt x="128650" y="532130"/>
                </a:lnTo>
                <a:lnTo>
                  <a:pt x="129286" y="532130"/>
                </a:lnTo>
                <a:lnTo>
                  <a:pt x="130810" y="516890"/>
                </a:lnTo>
                <a:lnTo>
                  <a:pt x="131445" y="509270"/>
                </a:lnTo>
                <a:lnTo>
                  <a:pt x="142845" y="389890"/>
                </a:lnTo>
                <a:close/>
              </a:path>
              <a:path w="865504" h="864869">
                <a:moveTo>
                  <a:pt x="407857" y="389890"/>
                </a:moveTo>
                <a:lnTo>
                  <a:pt x="367284" y="389890"/>
                </a:lnTo>
                <a:lnTo>
                  <a:pt x="368554" y="392430"/>
                </a:lnTo>
                <a:lnTo>
                  <a:pt x="392175" y="521970"/>
                </a:lnTo>
                <a:lnTo>
                  <a:pt x="392811" y="525780"/>
                </a:lnTo>
                <a:lnTo>
                  <a:pt x="393319" y="528320"/>
                </a:lnTo>
                <a:lnTo>
                  <a:pt x="394335" y="532130"/>
                </a:lnTo>
                <a:lnTo>
                  <a:pt x="396621" y="509270"/>
                </a:lnTo>
                <a:lnTo>
                  <a:pt x="407857" y="389890"/>
                </a:lnTo>
                <a:close/>
              </a:path>
              <a:path w="865504" h="864869">
                <a:moveTo>
                  <a:pt x="714053" y="389890"/>
                </a:moveTo>
                <a:lnTo>
                  <a:pt x="674116" y="389890"/>
                </a:lnTo>
                <a:lnTo>
                  <a:pt x="675386" y="396240"/>
                </a:lnTo>
                <a:lnTo>
                  <a:pt x="679332" y="417830"/>
                </a:lnTo>
                <a:lnTo>
                  <a:pt x="691388" y="485140"/>
                </a:lnTo>
                <a:lnTo>
                  <a:pt x="699516" y="530860"/>
                </a:lnTo>
                <a:lnTo>
                  <a:pt x="699643" y="532130"/>
                </a:lnTo>
                <a:lnTo>
                  <a:pt x="700532" y="532130"/>
                </a:lnTo>
                <a:lnTo>
                  <a:pt x="701200" y="524510"/>
                </a:lnTo>
                <a:lnTo>
                  <a:pt x="702585" y="509270"/>
                </a:lnTo>
                <a:lnTo>
                  <a:pt x="712177" y="410210"/>
                </a:lnTo>
                <a:lnTo>
                  <a:pt x="714053" y="389890"/>
                </a:lnTo>
                <a:close/>
              </a:path>
              <a:path w="865504" h="864869">
                <a:moveTo>
                  <a:pt x="668782" y="414020"/>
                </a:moveTo>
                <a:lnTo>
                  <a:pt x="666496" y="421640"/>
                </a:lnTo>
                <a:lnTo>
                  <a:pt x="664464" y="427990"/>
                </a:lnTo>
                <a:lnTo>
                  <a:pt x="662686" y="434340"/>
                </a:lnTo>
                <a:lnTo>
                  <a:pt x="660781" y="439420"/>
                </a:lnTo>
                <a:lnTo>
                  <a:pt x="463169" y="439420"/>
                </a:lnTo>
                <a:lnTo>
                  <a:pt x="461518" y="440690"/>
                </a:lnTo>
                <a:lnTo>
                  <a:pt x="459994" y="443230"/>
                </a:lnTo>
                <a:lnTo>
                  <a:pt x="456311" y="449580"/>
                </a:lnTo>
                <a:lnTo>
                  <a:pt x="452374" y="455930"/>
                </a:lnTo>
                <a:lnTo>
                  <a:pt x="448691" y="461010"/>
                </a:lnTo>
                <a:lnTo>
                  <a:pt x="447294" y="463550"/>
                </a:lnTo>
                <a:lnTo>
                  <a:pt x="445770" y="464820"/>
                </a:lnTo>
                <a:lnTo>
                  <a:pt x="443611" y="467360"/>
                </a:lnTo>
                <a:lnTo>
                  <a:pt x="440182" y="469900"/>
                </a:lnTo>
                <a:lnTo>
                  <a:pt x="678777" y="469900"/>
                </a:lnTo>
                <a:lnTo>
                  <a:pt x="669417" y="417830"/>
                </a:lnTo>
                <a:lnTo>
                  <a:pt x="668782" y="414020"/>
                </a:lnTo>
                <a:close/>
              </a:path>
              <a:path w="865504" h="864869">
                <a:moveTo>
                  <a:pt x="862584" y="439420"/>
                </a:moveTo>
                <a:lnTo>
                  <a:pt x="769239" y="439420"/>
                </a:lnTo>
                <a:lnTo>
                  <a:pt x="767715" y="440690"/>
                </a:lnTo>
                <a:lnTo>
                  <a:pt x="766318" y="443230"/>
                </a:lnTo>
                <a:lnTo>
                  <a:pt x="762762" y="449580"/>
                </a:lnTo>
                <a:lnTo>
                  <a:pt x="758698" y="454660"/>
                </a:lnTo>
                <a:lnTo>
                  <a:pt x="754888" y="461010"/>
                </a:lnTo>
                <a:lnTo>
                  <a:pt x="753491" y="463550"/>
                </a:lnTo>
                <a:lnTo>
                  <a:pt x="752094" y="464820"/>
                </a:lnTo>
                <a:lnTo>
                  <a:pt x="750189" y="466090"/>
                </a:lnTo>
                <a:lnTo>
                  <a:pt x="746379" y="469900"/>
                </a:lnTo>
                <a:lnTo>
                  <a:pt x="865251" y="469900"/>
                </a:lnTo>
                <a:lnTo>
                  <a:pt x="865251" y="440690"/>
                </a:lnTo>
                <a:lnTo>
                  <a:pt x="864108" y="440690"/>
                </a:lnTo>
                <a:lnTo>
                  <a:pt x="862584" y="439420"/>
                </a:lnTo>
                <a:close/>
              </a:path>
              <a:path w="865504" h="864869">
                <a:moveTo>
                  <a:pt x="362331" y="416560"/>
                </a:moveTo>
                <a:lnTo>
                  <a:pt x="360425" y="421640"/>
                </a:lnTo>
                <a:lnTo>
                  <a:pt x="358648" y="427990"/>
                </a:lnTo>
                <a:lnTo>
                  <a:pt x="356743" y="433070"/>
                </a:lnTo>
                <a:lnTo>
                  <a:pt x="354711" y="439420"/>
                </a:lnTo>
                <a:lnTo>
                  <a:pt x="198120" y="439420"/>
                </a:lnTo>
                <a:lnTo>
                  <a:pt x="196469" y="440690"/>
                </a:lnTo>
                <a:lnTo>
                  <a:pt x="195072" y="443230"/>
                </a:lnTo>
                <a:lnTo>
                  <a:pt x="191389" y="449580"/>
                </a:lnTo>
                <a:lnTo>
                  <a:pt x="187452" y="455930"/>
                </a:lnTo>
                <a:lnTo>
                  <a:pt x="183642" y="461010"/>
                </a:lnTo>
                <a:lnTo>
                  <a:pt x="182372" y="463550"/>
                </a:lnTo>
                <a:lnTo>
                  <a:pt x="180975" y="464820"/>
                </a:lnTo>
                <a:lnTo>
                  <a:pt x="177419" y="467360"/>
                </a:lnTo>
                <a:lnTo>
                  <a:pt x="175514" y="468630"/>
                </a:lnTo>
                <a:lnTo>
                  <a:pt x="372436" y="468630"/>
                </a:lnTo>
                <a:lnTo>
                  <a:pt x="366649" y="436880"/>
                </a:lnTo>
                <a:lnTo>
                  <a:pt x="365379" y="429260"/>
                </a:lnTo>
                <a:lnTo>
                  <a:pt x="364236" y="422910"/>
                </a:lnTo>
                <a:lnTo>
                  <a:pt x="362331" y="416560"/>
                </a:lnTo>
                <a:close/>
              </a:path>
              <a:path w="865504" h="864869">
                <a:moveTo>
                  <a:pt x="865251" y="288290"/>
                </a:moveTo>
                <a:lnTo>
                  <a:pt x="159004" y="288290"/>
                </a:lnTo>
                <a:lnTo>
                  <a:pt x="161290" y="289560"/>
                </a:lnTo>
                <a:lnTo>
                  <a:pt x="161798" y="293370"/>
                </a:lnTo>
                <a:lnTo>
                  <a:pt x="174498" y="410210"/>
                </a:lnTo>
                <a:lnTo>
                  <a:pt x="175567" y="420370"/>
                </a:lnTo>
                <a:lnTo>
                  <a:pt x="178943" y="450850"/>
                </a:lnTo>
                <a:lnTo>
                  <a:pt x="182118" y="445770"/>
                </a:lnTo>
                <a:lnTo>
                  <a:pt x="185039" y="441960"/>
                </a:lnTo>
                <a:lnTo>
                  <a:pt x="187452" y="438150"/>
                </a:lnTo>
                <a:lnTo>
                  <a:pt x="189738" y="433070"/>
                </a:lnTo>
                <a:lnTo>
                  <a:pt x="192786" y="431800"/>
                </a:lnTo>
                <a:lnTo>
                  <a:pt x="346202" y="431800"/>
                </a:lnTo>
                <a:lnTo>
                  <a:pt x="347599" y="430530"/>
                </a:lnTo>
                <a:lnTo>
                  <a:pt x="348488" y="427990"/>
                </a:lnTo>
                <a:lnTo>
                  <a:pt x="351026" y="419100"/>
                </a:lnTo>
                <a:lnTo>
                  <a:pt x="353647" y="411480"/>
                </a:lnTo>
                <a:lnTo>
                  <a:pt x="356292" y="402590"/>
                </a:lnTo>
                <a:lnTo>
                  <a:pt x="358902" y="393700"/>
                </a:lnTo>
                <a:lnTo>
                  <a:pt x="359791" y="391160"/>
                </a:lnTo>
                <a:lnTo>
                  <a:pt x="361442" y="389890"/>
                </a:lnTo>
                <a:lnTo>
                  <a:pt x="407857" y="389890"/>
                </a:lnTo>
                <a:lnTo>
                  <a:pt x="414147" y="322580"/>
                </a:lnTo>
                <a:lnTo>
                  <a:pt x="416814" y="294640"/>
                </a:lnTo>
                <a:lnTo>
                  <a:pt x="417068" y="290830"/>
                </a:lnTo>
                <a:lnTo>
                  <a:pt x="418084" y="289560"/>
                </a:lnTo>
                <a:lnTo>
                  <a:pt x="865251" y="289560"/>
                </a:lnTo>
                <a:lnTo>
                  <a:pt x="865251" y="288290"/>
                </a:lnTo>
                <a:close/>
              </a:path>
              <a:path w="865504" h="864869">
                <a:moveTo>
                  <a:pt x="723773" y="289560"/>
                </a:moveTo>
                <a:lnTo>
                  <a:pt x="425450" y="289560"/>
                </a:lnTo>
                <a:lnTo>
                  <a:pt x="426466" y="290830"/>
                </a:lnTo>
                <a:lnTo>
                  <a:pt x="426847" y="294640"/>
                </a:lnTo>
                <a:lnTo>
                  <a:pt x="430698" y="330200"/>
                </a:lnTo>
                <a:lnTo>
                  <a:pt x="442468" y="436880"/>
                </a:lnTo>
                <a:lnTo>
                  <a:pt x="443484" y="445770"/>
                </a:lnTo>
                <a:lnTo>
                  <a:pt x="443992" y="450850"/>
                </a:lnTo>
                <a:lnTo>
                  <a:pt x="447294" y="445770"/>
                </a:lnTo>
                <a:lnTo>
                  <a:pt x="450342" y="441960"/>
                </a:lnTo>
                <a:lnTo>
                  <a:pt x="453009" y="436880"/>
                </a:lnTo>
                <a:lnTo>
                  <a:pt x="455041" y="433070"/>
                </a:lnTo>
                <a:lnTo>
                  <a:pt x="457708" y="431800"/>
                </a:lnTo>
                <a:lnTo>
                  <a:pt x="652272" y="431800"/>
                </a:lnTo>
                <a:lnTo>
                  <a:pt x="653669" y="430530"/>
                </a:lnTo>
                <a:lnTo>
                  <a:pt x="654558" y="427990"/>
                </a:lnTo>
                <a:lnTo>
                  <a:pt x="656998" y="420370"/>
                </a:lnTo>
                <a:lnTo>
                  <a:pt x="662023" y="403860"/>
                </a:lnTo>
                <a:lnTo>
                  <a:pt x="664464" y="396240"/>
                </a:lnTo>
                <a:lnTo>
                  <a:pt x="665480" y="392430"/>
                </a:lnTo>
                <a:lnTo>
                  <a:pt x="666496" y="389890"/>
                </a:lnTo>
                <a:lnTo>
                  <a:pt x="714053" y="389890"/>
                </a:lnTo>
                <a:lnTo>
                  <a:pt x="721090" y="313690"/>
                </a:lnTo>
                <a:lnTo>
                  <a:pt x="722004" y="304800"/>
                </a:lnTo>
                <a:lnTo>
                  <a:pt x="723138" y="292100"/>
                </a:lnTo>
                <a:lnTo>
                  <a:pt x="723773" y="289560"/>
                </a:lnTo>
                <a:close/>
              </a:path>
              <a:path w="865504" h="864869">
                <a:moveTo>
                  <a:pt x="865251" y="289560"/>
                </a:moveTo>
                <a:lnTo>
                  <a:pt x="732536" y="289560"/>
                </a:lnTo>
                <a:lnTo>
                  <a:pt x="733044" y="293370"/>
                </a:lnTo>
                <a:lnTo>
                  <a:pt x="737616" y="336550"/>
                </a:lnTo>
                <a:lnTo>
                  <a:pt x="739161" y="350520"/>
                </a:lnTo>
                <a:lnTo>
                  <a:pt x="740743" y="365760"/>
                </a:lnTo>
                <a:lnTo>
                  <a:pt x="743966" y="394970"/>
                </a:lnTo>
                <a:lnTo>
                  <a:pt x="745416" y="407670"/>
                </a:lnTo>
                <a:lnTo>
                  <a:pt x="746902" y="421640"/>
                </a:lnTo>
                <a:lnTo>
                  <a:pt x="749935" y="448310"/>
                </a:lnTo>
                <a:lnTo>
                  <a:pt x="750189" y="450850"/>
                </a:lnTo>
                <a:lnTo>
                  <a:pt x="753618" y="445770"/>
                </a:lnTo>
                <a:lnTo>
                  <a:pt x="756666" y="440690"/>
                </a:lnTo>
                <a:lnTo>
                  <a:pt x="759460" y="436880"/>
                </a:lnTo>
                <a:lnTo>
                  <a:pt x="761365" y="433070"/>
                </a:lnTo>
                <a:lnTo>
                  <a:pt x="763651" y="431800"/>
                </a:lnTo>
                <a:lnTo>
                  <a:pt x="865251" y="431800"/>
                </a:lnTo>
                <a:lnTo>
                  <a:pt x="865251" y="289560"/>
                </a:lnTo>
                <a:close/>
              </a:path>
              <a:path w="865504" h="864869">
                <a:moveTo>
                  <a:pt x="97663" y="414020"/>
                </a:moveTo>
                <a:lnTo>
                  <a:pt x="95377" y="421640"/>
                </a:lnTo>
                <a:lnTo>
                  <a:pt x="89916" y="439420"/>
                </a:lnTo>
                <a:lnTo>
                  <a:pt x="4318" y="439420"/>
                </a:lnTo>
                <a:lnTo>
                  <a:pt x="2540" y="440690"/>
                </a:lnTo>
                <a:lnTo>
                  <a:pt x="102484" y="440690"/>
                </a:lnTo>
                <a:lnTo>
                  <a:pt x="98171" y="416560"/>
                </a:lnTo>
                <a:lnTo>
                  <a:pt x="97663" y="414020"/>
                </a:lnTo>
                <a:close/>
              </a:path>
              <a:path w="865504" h="864869">
                <a:moveTo>
                  <a:pt x="865251" y="431800"/>
                </a:moveTo>
                <a:lnTo>
                  <a:pt x="863727" y="431800"/>
                </a:lnTo>
                <a:lnTo>
                  <a:pt x="864235" y="433070"/>
                </a:lnTo>
                <a:lnTo>
                  <a:pt x="864870" y="434340"/>
                </a:lnTo>
                <a:lnTo>
                  <a:pt x="864362" y="439420"/>
                </a:lnTo>
                <a:lnTo>
                  <a:pt x="864108" y="440690"/>
                </a:lnTo>
                <a:lnTo>
                  <a:pt x="865251" y="440690"/>
                </a:lnTo>
                <a:lnTo>
                  <a:pt x="865251" y="431800"/>
                </a:lnTo>
                <a:close/>
              </a:path>
              <a:path w="865504" h="864869">
                <a:moveTo>
                  <a:pt x="82359" y="430530"/>
                </a:moveTo>
                <a:lnTo>
                  <a:pt x="73660" y="430530"/>
                </a:lnTo>
                <a:lnTo>
                  <a:pt x="74675" y="431800"/>
                </a:lnTo>
                <a:lnTo>
                  <a:pt x="80899" y="433070"/>
                </a:lnTo>
                <a:lnTo>
                  <a:pt x="81915" y="431800"/>
                </a:lnTo>
                <a:lnTo>
                  <a:pt x="82359" y="430530"/>
                </a:lnTo>
                <a:close/>
              </a:path>
              <a:path w="865504" h="864869">
                <a:moveTo>
                  <a:pt x="18415" y="430530"/>
                </a:moveTo>
                <a:lnTo>
                  <a:pt x="2921" y="430530"/>
                </a:lnTo>
                <a:lnTo>
                  <a:pt x="4191" y="431800"/>
                </a:lnTo>
                <a:lnTo>
                  <a:pt x="17399" y="431800"/>
                </a:lnTo>
                <a:lnTo>
                  <a:pt x="18415" y="430530"/>
                </a:lnTo>
                <a:close/>
              </a:path>
              <a:path w="865504" h="864869">
                <a:moveTo>
                  <a:pt x="635" y="283210"/>
                </a:moveTo>
                <a:lnTo>
                  <a:pt x="0" y="284480"/>
                </a:lnTo>
                <a:lnTo>
                  <a:pt x="635" y="284480"/>
                </a:lnTo>
                <a:lnTo>
                  <a:pt x="635" y="283210"/>
                </a:lnTo>
                <a:close/>
              </a:path>
              <a:path w="865504" h="864869">
                <a:moveTo>
                  <a:pt x="582422" y="1270"/>
                </a:moveTo>
                <a:lnTo>
                  <a:pt x="282194" y="1270"/>
                </a:lnTo>
                <a:lnTo>
                  <a:pt x="282194" y="284480"/>
                </a:lnTo>
                <a:lnTo>
                  <a:pt x="582422" y="284480"/>
                </a:lnTo>
                <a:lnTo>
                  <a:pt x="582422" y="1270"/>
                </a:lnTo>
                <a:close/>
              </a:path>
              <a:path w="865504" h="864869">
                <a:moveTo>
                  <a:pt x="282194" y="0"/>
                </a:moveTo>
                <a:lnTo>
                  <a:pt x="281559" y="1270"/>
                </a:lnTo>
                <a:lnTo>
                  <a:pt x="282194" y="1270"/>
                </a:lnTo>
                <a:lnTo>
                  <a:pt x="282194" y="0"/>
                </a:lnTo>
                <a:close/>
              </a:path>
              <a:path w="865504" h="864869">
                <a:moveTo>
                  <a:pt x="582422" y="0"/>
                </a:moveTo>
                <a:lnTo>
                  <a:pt x="582422" y="1270"/>
                </a:lnTo>
                <a:lnTo>
                  <a:pt x="583311" y="1270"/>
                </a:lnTo>
                <a:lnTo>
                  <a:pt x="58242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423525" y="1285239"/>
            <a:ext cx="89535" cy="1270"/>
          </a:xfrm>
          <a:custGeom>
            <a:avLst/>
            <a:gdLst/>
            <a:ahLst/>
            <a:cxnLst/>
            <a:rect l="l" t="t" r="r" b="b"/>
            <a:pathLst>
              <a:path w="89534" h="1269">
                <a:moveTo>
                  <a:pt x="0" y="1269"/>
                </a:moveTo>
                <a:lnTo>
                  <a:pt x="89407" y="1269"/>
                </a:lnTo>
                <a:lnTo>
                  <a:pt x="8940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23270" y="1201419"/>
            <a:ext cx="90170" cy="83820"/>
          </a:xfrm>
          <a:custGeom>
            <a:avLst/>
            <a:gdLst/>
            <a:ahLst/>
            <a:cxnLst/>
            <a:rect l="l" t="t" r="r" b="b"/>
            <a:pathLst>
              <a:path w="90170" h="83819">
                <a:moveTo>
                  <a:pt x="0" y="83820"/>
                </a:moveTo>
                <a:lnTo>
                  <a:pt x="89661" y="83820"/>
                </a:lnTo>
                <a:lnTo>
                  <a:pt x="8966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339069" y="12019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339196" y="1112519"/>
            <a:ext cx="257175" cy="88900"/>
          </a:xfrm>
          <a:custGeom>
            <a:avLst/>
            <a:gdLst/>
            <a:ahLst/>
            <a:cxnLst/>
            <a:rect l="l" t="t" r="r" b="b"/>
            <a:pathLst>
              <a:path w="257175" h="88900">
                <a:moveTo>
                  <a:pt x="0" y="88900"/>
                </a:moveTo>
                <a:lnTo>
                  <a:pt x="257175" y="88900"/>
                </a:lnTo>
                <a:lnTo>
                  <a:pt x="257175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423270" y="1201674"/>
            <a:ext cx="173355" cy="635"/>
          </a:xfrm>
          <a:custGeom>
            <a:avLst/>
            <a:gdLst/>
            <a:ahLst/>
            <a:cxnLst/>
            <a:rect l="l" t="t" r="r" b="b"/>
            <a:pathLst>
              <a:path w="173354" h="634">
                <a:moveTo>
                  <a:pt x="173100" y="0"/>
                </a:moveTo>
                <a:lnTo>
                  <a:pt x="0" y="0"/>
                </a:lnTo>
                <a:lnTo>
                  <a:pt x="253" y="253"/>
                </a:lnTo>
                <a:lnTo>
                  <a:pt x="173100" y="253"/>
                </a:lnTo>
                <a:lnTo>
                  <a:pt x="17310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422890" y="1112900"/>
            <a:ext cx="173990" cy="635"/>
          </a:xfrm>
          <a:custGeom>
            <a:avLst/>
            <a:gdLst/>
            <a:ahLst/>
            <a:cxnLst/>
            <a:rect l="l" t="t" r="r" b="b"/>
            <a:pathLst>
              <a:path w="173990" h="634">
                <a:moveTo>
                  <a:pt x="173481" y="0"/>
                </a:moveTo>
                <a:lnTo>
                  <a:pt x="253" y="0"/>
                </a:lnTo>
                <a:lnTo>
                  <a:pt x="0" y="126"/>
                </a:lnTo>
                <a:lnTo>
                  <a:pt x="173481" y="126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338943" y="11126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422890" y="1028700"/>
            <a:ext cx="89535" cy="84455"/>
          </a:xfrm>
          <a:custGeom>
            <a:avLst/>
            <a:gdLst/>
            <a:ahLst/>
            <a:cxnLst/>
            <a:rect l="l" t="t" r="r" b="b"/>
            <a:pathLst>
              <a:path w="89534" h="84455">
                <a:moveTo>
                  <a:pt x="89407" y="0"/>
                </a:moveTo>
                <a:lnTo>
                  <a:pt x="0" y="0"/>
                </a:lnTo>
                <a:lnTo>
                  <a:pt x="0" y="84200"/>
                </a:lnTo>
                <a:lnTo>
                  <a:pt x="89407" y="84200"/>
                </a:lnTo>
                <a:lnTo>
                  <a:pt x="8940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422763" y="10284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253"/>
                </a:lnTo>
                <a:lnTo>
                  <a:pt x="126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512297" y="10285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253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441620" y="420369"/>
            <a:ext cx="116839" cy="109220"/>
          </a:xfrm>
          <a:custGeom>
            <a:avLst/>
            <a:gdLst/>
            <a:ahLst/>
            <a:cxnLst/>
            <a:rect l="l" t="t" r="r" b="b"/>
            <a:pathLst>
              <a:path w="116840" h="109220">
                <a:moveTo>
                  <a:pt x="0" y="109220"/>
                </a:moveTo>
                <a:lnTo>
                  <a:pt x="116522" y="109220"/>
                </a:lnTo>
                <a:lnTo>
                  <a:pt x="116522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332082" y="4201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253" y="381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1332336" y="304800"/>
            <a:ext cx="334645" cy="115570"/>
          </a:xfrm>
          <a:custGeom>
            <a:avLst/>
            <a:gdLst/>
            <a:ahLst/>
            <a:cxnLst/>
            <a:rect l="l" t="t" r="r" b="b"/>
            <a:pathLst>
              <a:path w="334645" h="115570">
                <a:moveTo>
                  <a:pt x="0" y="115569"/>
                </a:moveTo>
                <a:lnTo>
                  <a:pt x="334391" y="115569"/>
                </a:lnTo>
                <a:lnTo>
                  <a:pt x="334391" y="0"/>
                </a:lnTo>
                <a:lnTo>
                  <a:pt x="0" y="0"/>
                </a:lnTo>
                <a:lnTo>
                  <a:pt x="0" y="1155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441683" y="419862"/>
            <a:ext cx="225425" cy="635"/>
          </a:xfrm>
          <a:custGeom>
            <a:avLst/>
            <a:gdLst/>
            <a:ahLst/>
            <a:cxnLst/>
            <a:rect l="l" t="t" r="r" b="b"/>
            <a:pathLst>
              <a:path w="225425" h="634">
                <a:moveTo>
                  <a:pt x="225044" y="0"/>
                </a:moveTo>
                <a:lnTo>
                  <a:pt x="0" y="0"/>
                </a:lnTo>
                <a:lnTo>
                  <a:pt x="254" y="253"/>
                </a:lnTo>
                <a:lnTo>
                  <a:pt x="225044" y="253"/>
                </a:lnTo>
                <a:lnTo>
                  <a:pt x="22504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441176" y="304418"/>
            <a:ext cx="226060" cy="635"/>
          </a:xfrm>
          <a:custGeom>
            <a:avLst/>
            <a:gdLst/>
            <a:ahLst/>
            <a:cxnLst/>
            <a:rect l="l" t="t" r="r" b="b"/>
            <a:pathLst>
              <a:path w="226059" h="635">
                <a:moveTo>
                  <a:pt x="225551" y="0"/>
                </a:moveTo>
                <a:lnTo>
                  <a:pt x="253" y="0"/>
                </a:lnTo>
                <a:lnTo>
                  <a:pt x="0" y="253"/>
                </a:lnTo>
                <a:lnTo>
                  <a:pt x="225551" y="253"/>
                </a:lnTo>
                <a:lnTo>
                  <a:pt x="225551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332082" y="3041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441176" y="195579"/>
            <a:ext cx="116205" cy="109220"/>
          </a:xfrm>
          <a:custGeom>
            <a:avLst/>
            <a:gdLst/>
            <a:ahLst/>
            <a:cxnLst/>
            <a:rect l="l" t="t" r="r" b="b"/>
            <a:pathLst>
              <a:path w="116204" h="109220">
                <a:moveTo>
                  <a:pt x="0" y="109220"/>
                </a:moveTo>
                <a:lnTo>
                  <a:pt x="116204" y="109220"/>
                </a:lnTo>
                <a:lnTo>
                  <a:pt x="116204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440921" y="1946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380"/>
                </a:lnTo>
                <a:lnTo>
                  <a:pt x="253" y="366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557381" y="1948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253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776011" y="900430"/>
            <a:ext cx="116839" cy="109220"/>
          </a:xfrm>
          <a:custGeom>
            <a:avLst/>
            <a:gdLst/>
            <a:ahLst/>
            <a:cxnLst/>
            <a:rect l="l" t="t" r="r" b="b"/>
            <a:pathLst>
              <a:path w="116840" h="109219">
                <a:moveTo>
                  <a:pt x="0" y="109220"/>
                </a:moveTo>
                <a:lnTo>
                  <a:pt x="116522" y="109220"/>
                </a:lnTo>
                <a:lnTo>
                  <a:pt x="116522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791844" y="1009977"/>
            <a:ext cx="100965" cy="635"/>
          </a:xfrm>
          <a:custGeom>
            <a:avLst/>
            <a:gdLst/>
            <a:ahLst/>
            <a:cxnLst/>
            <a:rect l="l" t="t" r="r" b="b"/>
            <a:pathLst>
              <a:path w="100965" h="634">
                <a:moveTo>
                  <a:pt x="100689" y="0"/>
                </a:moveTo>
                <a:lnTo>
                  <a:pt x="0" y="0"/>
                </a:lnTo>
                <a:lnTo>
                  <a:pt x="42523" y="53"/>
                </a:lnTo>
                <a:lnTo>
                  <a:pt x="100689" y="53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666473" y="9008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666728" y="784859"/>
            <a:ext cx="334645" cy="115570"/>
          </a:xfrm>
          <a:custGeom>
            <a:avLst/>
            <a:gdLst/>
            <a:ahLst/>
            <a:cxnLst/>
            <a:rect l="l" t="t" r="r" b="b"/>
            <a:pathLst>
              <a:path w="334645" h="115569">
                <a:moveTo>
                  <a:pt x="0" y="115570"/>
                </a:moveTo>
                <a:lnTo>
                  <a:pt x="334391" y="115570"/>
                </a:lnTo>
                <a:lnTo>
                  <a:pt x="334391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776075" y="900557"/>
            <a:ext cx="225425" cy="635"/>
          </a:xfrm>
          <a:custGeom>
            <a:avLst/>
            <a:gdLst/>
            <a:ahLst/>
            <a:cxnLst/>
            <a:rect l="l" t="t" r="r" b="b"/>
            <a:pathLst>
              <a:path w="225425" h="634">
                <a:moveTo>
                  <a:pt x="225044" y="0"/>
                </a:moveTo>
                <a:lnTo>
                  <a:pt x="0" y="0"/>
                </a:lnTo>
                <a:lnTo>
                  <a:pt x="253" y="253"/>
                </a:lnTo>
                <a:lnTo>
                  <a:pt x="225044" y="253"/>
                </a:lnTo>
                <a:lnTo>
                  <a:pt x="22504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1775567" y="785113"/>
            <a:ext cx="226060" cy="635"/>
          </a:xfrm>
          <a:custGeom>
            <a:avLst/>
            <a:gdLst/>
            <a:ahLst/>
            <a:cxnLst/>
            <a:rect l="l" t="t" r="r" b="b"/>
            <a:pathLst>
              <a:path w="226059" h="634">
                <a:moveTo>
                  <a:pt x="225551" y="0"/>
                </a:moveTo>
                <a:lnTo>
                  <a:pt x="253" y="0"/>
                </a:lnTo>
                <a:lnTo>
                  <a:pt x="0" y="253"/>
                </a:lnTo>
                <a:lnTo>
                  <a:pt x="225551" y="253"/>
                </a:lnTo>
                <a:lnTo>
                  <a:pt x="225551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666473" y="7848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1775567" y="675640"/>
            <a:ext cx="116205" cy="109855"/>
          </a:xfrm>
          <a:custGeom>
            <a:avLst/>
            <a:gdLst/>
            <a:ahLst/>
            <a:cxnLst/>
            <a:rect l="l" t="t" r="r" b="b"/>
            <a:pathLst>
              <a:path w="116204" h="109854">
                <a:moveTo>
                  <a:pt x="116077" y="0"/>
                </a:moveTo>
                <a:lnTo>
                  <a:pt x="0" y="0"/>
                </a:lnTo>
                <a:lnTo>
                  <a:pt x="0" y="109474"/>
                </a:lnTo>
                <a:lnTo>
                  <a:pt x="116077" y="109474"/>
                </a:lnTo>
                <a:lnTo>
                  <a:pt x="11607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775313" y="6753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891644" y="6755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8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371328" y="332740"/>
            <a:ext cx="116839" cy="109220"/>
          </a:xfrm>
          <a:custGeom>
            <a:avLst/>
            <a:gdLst/>
            <a:ahLst/>
            <a:cxnLst/>
            <a:rect l="l" t="t" r="r" b="b"/>
            <a:pathLst>
              <a:path w="116840" h="109220">
                <a:moveTo>
                  <a:pt x="0" y="109220"/>
                </a:moveTo>
                <a:lnTo>
                  <a:pt x="116586" y="109220"/>
                </a:lnTo>
                <a:lnTo>
                  <a:pt x="116586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0429620" y="442087"/>
            <a:ext cx="58419" cy="635"/>
          </a:xfrm>
          <a:custGeom>
            <a:avLst/>
            <a:gdLst/>
            <a:ahLst/>
            <a:cxnLst/>
            <a:rect l="l" t="t" r="r" b="b"/>
            <a:pathLst>
              <a:path w="58420" h="634">
                <a:moveTo>
                  <a:pt x="58293" y="0"/>
                </a:moveTo>
                <a:lnTo>
                  <a:pt x="0" y="0"/>
                </a:lnTo>
                <a:lnTo>
                  <a:pt x="58293" y="126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0261854" y="3329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6" y="0"/>
                </a:moveTo>
                <a:lnTo>
                  <a:pt x="126" y="253"/>
                </a:lnTo>
                <a:lnTo>
                  <a:pt x="126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0261981" y="217170"/>
            <a:ext cx="334645" cy="115570"/>
          </a:xfrm>
          <a:custGeom>
            <a:avLst/>
            <a:gdLst/>
            <a:ahLst/>
            <a:cxnLst/>
            <a:rect l="l" t="t" r="r" b="b"/>
            <a:pathLst>
              <a:path w="334645" h="115570">
                <a:moveTo>
                  <a:pt x="0" y="115569"/>
                </a:moveTo>
                <a:lnTo>
                  <a:pt x="334391" y="115569"/>
                </a:lnTo>
                <a:lnTo>
                  <a:pt x="334391" y="0"/>
                </a:lnTo>
                <a:lnTo>
                  <a:pt x="0" y="0"/>
                </a:lnTo>
                <a:lnTo>
                  <a:pt x="0" y="1155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0371328" y="332613"/>
            <a:ext cx="225425" cy="635"/>
          </a:xfrm>
          <a:custGeom>
            <a:avLst/>
            <a:gdLst/>
            <a:ahLst/>
            <a:cxnLst/>
            <a:rect l="l" t="t" r="r" b="b"/>
            <a:pathLst>
              <a:path w="225425" h="635">
                <a:moveTo>
                  <a:pt x="225044" y="0"/>
                </a:moveTo>
                <a:lnTo>
                  <a:pt x="0" y="0"/>
                </a:lnTo>
                <a:lnTo>
                  <a:pt x="253" y="380"/>
                </a:lnTo>
                <a:lnTo>
                  <a:pt x="225044" y="380"/>
                </a:lnTo>
                <a:lnTo>
                  <a:pt x="22504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0370946" y="217170"/>
            <a:ext cx="225425" cy="635"/>
          </a:xfrm>
          <a:custGeom>
            <a:avLst/>
            <a:gdLst/>
            <a:ahLst/>
            <a:cxnLst/>
            <a:rect l="l" t="t" r="r" b="b"/>
            <a:pathLst>
              <a:path w="225425" h="635">
                <a:moveTo>
                  <a:pt x="225425" y="0"/>
                </a:moveTo>
                <a:lnTo>
                  <a:pt x="126" y="0"/>
                </a:lnTo>
                <a:lnTo>
                  <a:pt x="0" y="380"/>
                </a:lnTo>
                <a:lnTo>
                  <a:pt x="225425" y="380"/>
                </a:lnTo>
                <a:lnTo>
                  <a:pt x="225425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0261727" y="2169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370946" y="107822"/>
            <a:ext cx="116205" cy="109855"/>
          </a:xfrm>
          <a:custGeom>
            <a:avLst/>
            <a:gdLst/>
            <a:ahLst/>
            <a:cxnLst/>
            <a:rect l="l" t="t" r="r" b="b"/>
            <a:pathLst>
              <a:path w="116204" h="109854">
                <a:moveTo>
                  <a:pt x="116077" y="0"/>
                </a:moveTo>
                <a:lnTo>
                  <a:pt x="0" y="0"/>
                </a:lnTo>
                <a:lnTo>
                  <a:pt x="0" y="109347"/>
                </a:lnTo>
                <a:lnTo>
                  <a:pt x="116077" y="109347"/>
                </a:lnTo>
                <a:lnTo>
                  <a:pt x="11607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370693" y="1075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487025" y="1075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0" y="253"/>
                </a:lnTo>
                <a:lnTo>
                  <a:pt x="253" y="253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4355" y="2870403"/>
            <a:ext cx="4463288" cy="114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847" y="2301062"/>
            <a:ext cx="11830304" cy="1376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E5IuqOMdnk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rwB5jgxGD4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xWsWJxdEi4" TargetMode="External"/><Relationship Id="rId5" Type="http://schemas.openxmlformats.org/officeDocument/2006/relationships/hyperlink" Target="https://www.youtube.com/watch?v=w9De8DmGjpM" TargetMode="External"/><Relationship Id="rId4" Type="http://schemas.openxmlformats.org/officeDocument/2006/relationships/hyperlink" Target="https://en.wikipedia.org/wiki/Craiov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ementobus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uropass.cedefop.europa.eu/documents/curriculum-vita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89792"/>
            <a:ext cx="12192000" cy="1443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61328" y="4473016"/>
            <a:ext cx="561213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930" marR="5080" indent="-951865">
              <a:lnSpc>
                <a:spcPct val="100000"/>
              </a:lnSpc>
              <a:spcBef>
                <a:spcPts val="100"/>
              </a:spcBef>
            </a:pPr>
            <a:r>
              <a:rPr sz="5400" spc="-75">
                <a:solidFill>
                  <a:srgbClr val="FFFFFF"/>
                </a:solidFill>
                <a:latin typeface="Arial"/>
                <a:cs typeface="Arial"/>
              </a:rPr>
              <a:t>DONATE </a:t>
            </a:r>
            <a:r>
              <a:rPr sz="5400" spc="-5">
                <a:solidFill>
                  <a:srgbClr val="FFFFFF"/>
                </a:solidFill>
                <a:latin typeface="Arial"/>
                <a:cs typeface="Arial"/>
              </a:rPr>
              <a:t>BLOOD,  </a:t>
            </a:r>
            <a:r>
              <a:rPr sz="5400" spc="-75">
                <a:solidFill>
                  <a:srgbClr val="FFFFFF"/>
                </a:solidFill>
                <a:latin typeface="Arial"/>
                <a:cs typeface="Arial"/>
              </a:rPr>
              <a:t>DONATE</a:t>
            </a:r>
            <a:r>
              <a:rPr sz="5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>
                <a:solidFill>
                  <a:srgbClr val="FFFFFF"/>
                </a:solidFill>
                <a:latin typeface="Arial"/>
                <a:cs typeface="Arial"/>
              </a:rPr>
              <a:t>LIFE!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39353" y="1309191"/>
            <a:ext cx="313499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5"/>
              <a:t>2020-1-RO01-ESC11-079372</a:t>
            </a:r>
            <a:endParaRPr sz="1850"/>
          </a:p>
        </p:txBody>
      </p:sp>
      <p:sp>
        <p:nvSpPr>
          <p:cNvPr id="7" name="object 7"/>
          <p:cNvSpPr/>
          <p:nvPr/>
        </p:nvSpPr>
        <p:spPr>
          <a:xfrm>
            <a:off x="7097521" y="293471"/>
            <a:ext cx="2155444" cy="9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71760" y="292557"/>
            <a:ext cx="1980310" cy="991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2146" y="3354832"/>
            <a:ext cx="2638425" cy="2238375"/>
          </a:xfrm>
          <a:custGeom>
            <a:avLst/>
            <a:gdLst/>
            <a:ahLst/>
            <a:cxnLst/>
            <a:rect l="l" t="t" r="r" b="b"/>
            <a:pathLst>
              <a:path w="2638425" h="2238375">
                <a:moveTo>
                  <a:pt x="2638425" y="0"/>
                </a:moveTo>
                <a:lnTo>
                  <a:pt x="2591483" y="48633"/>
                </a:lnTo>
                <a:lnTo>
                  <a:pt x="2544836" y="97126"/>
                </a:lnTo>
                <a:lnTo>
                  <a:pt x="2498483" y="145465"/>
                </a:lnTo>
                <a:lnTo>
                  <a:pt x="2452422" y="193633"/>
                </a:lnTo>
                <a:lnTo>
                  <a:pt x="2406654" y="241616"/>
                </a:lnTo>
                <a:lnTo>
                  <a:pt x="2361177" y="289398"/>
                </a:lnTo>
                <a:lnTo>
                  <a:pt x="2315991" y="336965"/>
                </a:lnTo>
                <a:lnTo>
                  <a:pt x="2271095" y="384300"/>
                </a:lnTo>
                <a:lnTo>
                  <a:pt x="2226489" y="431390"/>
                </a:lnTo>
                <a:lnTo>
                  <a:pt x="2182172" y="478218"/>
                </a:lnTo>
                <a:lnTo>
                  <a:pt x="2138144" y="524770"/>
                </a:lnTo>
                <a:lnTo>
                  <a:pt x="2094403" y="571031"/>
                </a:lnTo>
                <a:lnTo>
                  <a:pt x="2050949" y="616984"/>
                </a:lnTo>
                <a:lnTo>
                  <a:pt x="2007782" y="662616"/>
                </a:lnTo>
                <a:lnTo>
                  <a:pt x="1964900" y="707911"/>
                </a:lnTo>
                <a:lnTo>
                  <a:pt x="1922304" y="752853"/>
                </a:lnTo>
                <a:lnTo>
                  <a:pt x="1879992" y="797428"/>
                </a:lnTo>
                <a:lnTo>
                  <a:pt x="1837964" y="841620"/>
                </a:lnTo>
                <a:lnTo>
                  <a:pt x="1796220" y="885415"/>
                </a:lnTo>
                <a:lnTo>
                  <a:pt x="1754758" y="928797"/>
                </a:lnTo>
                <a:lnTo>
                  <a:pt x="1713578" y="971750"/>
                </a:lnTo>
                <a:lnTo>
                  <a:pt x="1672679" y="1014260"/>
                </a:lnTo>
                <a:lnTo>
                  <a:pt x="1632061" y="1056312"/>
                </a:lnTo>
                <a:lnTo>
                  <a:pt x="1591724" y="1097891"/>
                </a:lnTo>
                <a:lnTo>
                  <a:pt x="1551665" y="1138980"/>
                </a:lnTo>
                <a:lnTo>
                  <a:pt x="1511886" y="1179566"/>
                </a:lnTo>
                <a:lnTo>
                  <a:pt x="1472384" y="1219632"/>
                </a:lnTo>
                <a:lnTo>
                  <a:pt x="1433160" y="1259164"/>
                </a:lnTo>
                <a:lnTo>
                  <a:pt x="1394213" y="1298147"/>
                </a:lnTo>
                <a:lnTo>
                  <a:pt x="1355542" y="1336565"/>
                </a:lnTo>
                <a:lnTo>
                  <a:pt x="1317147" y="1374403"/>
                </a:lnTo>
                <a:lnTo>
                  <a:pt x="1279027" y="1411646"/>
                </a:lnTo>
                <a:lnTo>
                  <a:pt x="1241181" y="1448279"/>
                </a:lnTo>
                <a:lnTo>
                  <a:pt x="1203609" y="1484287"/>
                </a:lnTo>
                <a:lnTo>
                  <a:pt x="1166309" y="1519654"/>
                </a:lnTo>
                <a:lnTo>
                  <a:pt x="1129283" y="1554366"/>
                </a:lnTo>
                <a:lnTo>
                  <a:pt x="1092528" y="1588407"/>
                </a:lnTo>
                <a:lnTo>
                  <a:pt x="1056044" y="1621762"/>
                </a:lnTo>
                <a:lnTo>
                  <a:pt x="1019830" y="1654416"/>
                </a:lnTo>
                <a:lnTo>
                  <a:pt x="983887" y="1686353"/>
                </a:lnTo>
                <a:lnTo>
                  <a:pt x="948212" y="1717559"/>
                </a:lnTo>
                <a:lnTo>
                  <a:pt x="912807" y="1748018"/>
                </a:lnTo>
                <a:lnTo>
                  <a:pt x="877669" y="1777716"/>
                </a:lnTo>
                <a:lnTo>
                  <a:pt x="842798" y="1806636"/>
                </a:lnTo>
                <a:lnTo>
                  <a:pt x="808195" y="1834764"/>
                </a:lnTo>
                <a:lnTo>
                  <a:pt x="773857" y="1862085"/>
                </a:lnTo>
                <a:lnTo>
                  <a:pt x="739784" y="1888583"/>
                </a:lnTo>
                <a:lnTo>
                  <a:pt x="705977" y="1914244"/>
                </a:lnTo>
                <a:lnTo>
                  <a:pt x="672433" y="1939052"/>
                </a:lnTo>
                <a:lnTo>
                  <a:pt x="639153" y="1962992"/>
                </a:lnTo>
                <a:lnTo>
                  <a:pt x="606135" y="1986048"/>
                </a:lnTo>
                <a:lnTo>
                  <a:pt x="573380" y="2008207"/>
                </a:lnTo>
                <a:lnTo>
                  <a:pt x="540887" y="2029451"/>
                </a:lnTo>
                <a:lnTo>
                  <a:pt x="508654" y="2049767"/>
                </a:lnTo>
                <a:lnTo>
                  <a:pt x="444969" y="2087553"/>
                </a:lnTo>
                <a:lnTo>
                  <a:pt x="382320" y="2121441"/>
                </a:lnTo>
                <a:lnTo>
                  <a:pt x="320702" y="2151311"/>
                </a:lnTo>
                <a:lnTo>
                  <a:pt x="260109" y="2177042"/>
                </a:lnTo>
                <a:lnTo>
                  <a:pt x="200537" y="2198512"/>
                </a:lnTo>
                <a:lnTo>
                  <a:pt x="141981" y="2215599"/>
                </a:lnTo>
                <a:lnTo>
                  <a:pt x="84435" y="2228183"/>
                </a:lnTo>
                <a:lnTo>
                  <a:pt x="27894" y="2236142"/>
                </a:lnTo>
                <a:lnTo>
                  <a:pt x="0" y="2238349"/>
                </a:lnTo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5182" y="5953759"/>
            <a:ext cx="284480" cy="1270"/>
          </a:xfrm>
          <a:custGeom>
            <a:avLst/>
            <a:gdLst/>
            <a:ahLst/>
            <a:cxnLst/>
            <a:rect l="l" t="t" r="r" b="b"/>
            <a:pathLst>
              <a:path w="284479" h="1270">
                <a:moveTo>
                  <a:pt x="0" y="1269"/>
                </a:moveTo>
                <a:lnTo>
                  <a:pt x="284235" y="1269"/>
                </a:lnTo>
                <a:lnTo>
                  <a:pt x="28423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5182" y="5847079"/>
            <a:ext cx="285115" cy="106680"/>
          </a:xfrm>
          <a:custGeom>
            <a:avLst/>
            <a:gdLst/>
            <a:ahLst/>
            <a:cxnLst/>
            <a:rect l="l" t="t" r="r" b="b"/>
            <a:pathLst>
              <a:path w="285114" h="106679">
                <a:moveTo>
                  <a:pt x="0" y="106680"/>
                </a:moveTo>
                <a:lnTo>
                  <a:pt x="284810" y="106680"/>
                </a:lnTo>
                <a:lnTo>
                  <a:pt x="284810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5182" y="5688329"/>
            <a:ext cx="285115" cy="158750"/>
          </a:xfrm>
          <a:custGeom>
            <a:avLst/>
            <a:gdLst/>
            <a:ahLst/>
            <a:cxnLst/>
            <a:rect l="l" t="t" r="r" b="b"/>
            <a:pathLst>
              <a:path w="285114" h="158750">
                <a:moveTo>
                  <a:pt x="0" y="158750"/>
                </a:moveTo>
                <a:lnTo>
                  <a:pt x="284747" y="158750"/>
                </a:lnTo>
                <a:lnTo>
                  <a:pt x="284747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701" y="5954552"/>
            <a:ext cx="73025" cy="635"/>
          </a:xfrm>
          <a:custGeom>
            <a:avLst/>
            <a:gdLst/>
            <a:ahLst/>
            <a:cxnLst/>
            <a:rect l="l" t="t" r="r" b="b"/>
            <a:pathLst>
              <a:path w="73025" h="635">
                <a:moveTo>
                  <a:pt x="72545" y="0"/>
                </a:moveTo>
                <a:lnTo>
                  <a:pt x="0" y="0"/>
                </a:lnTo>
                <a:lnTo>
                  <a:pt x="69151" y="84"/>
                </a:lnTo>
                <a:lnTo>
                  <a:pt x="72453" y="8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6997" y="568779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07" y="0"/>
                </a:moveTo>
                <a:lnTo>
                  <a:pt x="0" y="0"/>
                </a:lnTo>
                <a:lnTo>
                  <a:pt x="0" y="685"/>
                </a:lnTo>
                <a:lnTo>
                  <a:pt x="507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0007" y="5687059"/>
            <a:ext cx="549910" cy="1270"/>
          </a:xfrm>
          <a:custGeom>
            <a:avLst/>
            <a:gdLst/>
            <a:ahLst/>
            <a:cxnLst/>
            <a:rect l="l" t="t" r="r" b="b"/>
            <a:pathLst>
              <a:path w="549910" h="1270">
                <a:moveTo>
                  <a:pt x="0" y="1269"/>
                </a:moveTo>
                <a:lnTo>
                  <a:pt x="549361" y="1269"/>
                </a:lnTo>
                <a:lnTo>
                  <a:pt x="54936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0007" y="5406390"/>
            <a:ext cx="817244" cy="280670"/>
          </a:xfrm>
          <a:custGeom>
            <a:avLst/>
            <a:gdLst/>
            <a:ahLst/>
            <a:cxnLst/>
            <a:rect l="l" t="t" r="r" b="b"/>
            <a:pathLst>
              <a:path w="817245" h="280670">
                <a:moveTo>
                  <a:pt x="0" y="280670"/>
                </a:moveTo>
                <a:lnTo>
                  <a:pt x="816991" y="280670"/>
                </a:lnTo>
                <a:lnTo>
                  <a:pt x="816991" y="0"/>
                </a:lnTo>
                <a:lnTo>
                  <a:pt x="0" y="0"/>
                </a:lnTo>
                <a:lnTo>
                  <a:pt x="0" y="28067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0007" y="5405120"/>
            <a:ext cx="551180" cy="1270"/>
          </a:xfrm>
          <a:custGeom>
            <a:avLst/>
            <a:gdLst/>
            <a:ahLst/>
            <a:cxnLst/>
            <a:rect l="l" t="t" r="r" b="b"/>
            <a:pathLst>
              <a:path w="551179" h="1270">
                <a:moveTo>
                  <a:pt x="0" y="1269"/>
                </a:moveTo>
                <a:lnTo>
                  <a:pt x="550926" y="1269"/>
                </a:lnTo>
                <a:lnTo>
                  <a:pt x="55092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9916" y="5687047"/>
            <a:ext cx="267335" cy="1270"/>
          </a:xfrm>
          <a:custGeom>
            <a:avLst/>
            <a:gdLst/>
            <a:ahLst/>
            <a:cxnLst/>
            <a:rect l="l" t="t" r="r" b="b"/>
            <a:pathLst>
              <a:path w="267335" h="1270">
                <a:moveTo>
                  <a:pt x="267081" y="0"/>
                </a:moveTo>
                <a:lnTo>
                  <a:pt x="0" y="0"/>
                </a:lnTo>
                <a:lnTo>
                  <a:pt x="0" y="749"/>
                </a:lnTo>
                <a:lnTo>
                  <a:pt x="267081" y="749"/>
                </a:lnTo>
                <a:lnTo>
                  <a:pt x="26708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0933" y="5404992"/>
            <a:ext cx="266065" cy="1270"/>
          </a:xfrm>
          <a:custGeom>
            <a:avLst/>
            <a:gdLst/>
            <a:ahLst/>
            <a:cxnLst/>
            <a:rect l="l" t="t" r="r" b="b"/>
            <a:pathLst>
              <a:path w="266064" h="1270">
                <a:moveTo>
                  <a:pt x="266064" y="0"/>
                </a:moveTo>
                <a:lnTo>
                  <a:pt x="0" y="0"/>
                </a:lnTo>
                <a:lnTo>
                  <a:pt x="0" y="761"/>
                </a:lnTo>
                <a:lnTo>
                  <a:pt x="266064" y="761"/>
                </a:lnTo>
                <a:lnTo>
                  <a:pt x="26606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7342" y="5137658"/>
            <a:ext cx="283845" cy="267335"/>
          </a:xfrm>
          <a:custGeom>
            <a:avLst/>
            <a:gdLst/>
            <a:ahLst/>
            <a:cxnLst/>
            <a:rect l="l" t="t" r="r" b="b"/>
            <a:pathLst>
              <a:path w="283845" h="267335">
                <a:moveTo>
                  <a:pt x="283591" y="0"/>
                </a:moveTo>
                <a:lnTo>
                  <a:pt x="0" y="0"/>
                </a:lnTo>
                <a:lnTo>
                  <a:pt x="0" y="267335"/>
                </a:lnTo>
                <a:lnTo>
                  <a:pt x="283591" y="267335"/>
                </a:lnTo>
                <a:lnTo>
                  <a:pt x="28359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6997" y="540435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0" y="634"/>
                </a:lnTo>
                <a:lnTo>
                  <a:pt x="635" y="63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6452" y="513727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89" y="0"/>
                </a:moveTo>
                <a:lnTo>
                  <a:pt x="0" y="381"/>
                </a:lnTo>
                <a:lnTo>
                  <a:pt x="889" y="381"/>
                </a:lnTo>
                <a:lnTo>
                  <a:pt x="88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0933" y="51370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0" y="634"/>
                </a:lnTo>
                <a:lnTo>
                  <a:pt x="634" y="63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38850" y="3354832"/>
            <a:ext cx="2638425" cy="2238375"/>
          </a:xfrm>
          <a:custGeom>
            <a:avLst/>
            <a:gdLst/>
            <a:ahLst/>
            <a:cxnLst/>
            <a:rect l="l" t="t" r="r" b="b"/>
            <a:pathLst>
              <a:path w="2638425" h="2238375">
                <a:moveTo>
                  <a:pt x="0" y="0"/>
                </a:moveTo>
                <a:lnTo>
                  <a:pt x="46941" y="48633"/>
                </a:lnTo>
                <a:lnTo>
                  <a:pt x="93588" y="97126"/>
                </a:lnTo>
                <a:lnTo>
                  <a:pt x="139941" y="145465"/>
                </a:lnTo>
                <a:lnTo>
                  <a:pt x="186002" y="193633"/>
                </a:lnTo>
                <a:lnTo>
                  <a:pt x="231770" y="241616"/>
                </a:lnTo>
                <a:lnTo>
                  <a:pt x="277247" y="289398"/>
                </a:lnTo>
                <a:lnTo>
                  <a:pt x="322433" y="336965"/>
                </a:lnTo>
                <a:lnTo>
                  <a:pt x="367329" y="384300"/>
                </a:lnTo>
                <a:lnTo>
                  <a:pt x="411935" y="431390"/>
                </a:lnTo>
                <a:lnTo>
                  <a:pt x="456252" y="478218"/>
                </a:lnTo>
                <a:lnTo>
                  <a:pt x="500280" y="524770"/>
                </a:lnTo>
                <a:lnTo>
                  <a:pt x="544021" y="571031"/>
                </a:lnTo>
                <a:lnTo>
                  <a:pt x="587475" y="616984"/>
                </a:lnTo>
                <a:lnTo>
                  <a:pt x="630642" y="662616"/>
                </a:lnTo>
                <a:lnTo>
                  <a:pt x="673524" y="707911"/>
                </a:lnTo>
                <a:lnTo>
                  <a:pt x="716120" y="752853"/>
                </a:lnTo>
                <a:lnTo>
                  <a:pt x="758432" y="797428"/>
                </a:lnTo>
                <a:lnTo>
                  <a:pt x="800460" y="841620"/>
                </a:lnTo>
                <a:lnTo>
                  <a:pt x="842204" y="885415"/>
                </a:lnTo>
                <a:lnTo>
                  <a:pt x="883666" y="928797"/>
                </a:lnTo>
                <a:lnTo>
                  <a:pt x="924846" y="971750"/>
                </a:lnTo>
                <a:lnTo>
                  <a:pt x="965745" y="1014260"/>
                </a:lnTo>
                <a:lnTo>
                  <a:pt x="1006363" y="1056312"/>
                </a:lnTo>
                <a:lnTo>
                  <a:pt x="1046700" y="1097891"/>
                </a:lnTo>
                <a:lnTo>
                  <a:pt x="1086759" y="1138980"/>
                </a:lnTo>
                <a:lnTo>
                  <a:pt x="1126538" y="1179566"/>
                </a:lnTo>
                <a:lnTo>
                  <a:pt x="1166040" y="1219632"/>
                </a:lnTo>
                <a:lnTo>
                  <a:pt x="1205264" y="1259164"/>
                </a:lnTo>
                <a:lnTo>
                  <a:pt x="1244211" y="1298147"/>
                </a:lnTo>
                <a:lnTo>
                  <a:pt x="1282882" y="1336565"/>
                </a:lnTo>
                <a:lnTo>
                  <a:pt x="1321277" y="1374403"/>
                </a:lnTo>
                <a:lnTo>
                  <a:pt x="1359397" y="1411646"/>
                </a:lnTo>
                <a:lnTo>
                  <a:pt x="1397243" y="1448279"/>
                </a:lnTo>
                <a:lnTo>
                  <a:pt x="1434815" y="1484287"/>
                </a:lnTo>
                <a:lnTo>
                  <a:pt x="1472115" y="1519654"/>
                </a:lnTo>
                <a:lnTo>
                  <a:pt x="1509141" y="1554366"/>
                </a:lnTo>
                <a:lnTo>
                  <a:pt x="1545896" y="1588407"/>
                </a:lnTo>
                <a:lnTo>
                  <a:pt x="1582380" y="1621762"/>
                </a:lnTo>
                <a:lnTo>
                  <a:pt x="1618594" y="1654416"/>
                </a:lnTo>
                <a:lnTo>
                  <a:pt x="1654537" y="1686353"/>
                </a:lnTo>
                <a:lnTo>
                  <a:pt x="1690212" y="1717559"/>
                </a:lnTo>
                <a:lnTo>
                  <a:pt x="1725617" y="1748018"/>
                </a:lnTo>
                <a:lnTo>
                  <a:pt x="1760755" y="1777716"/>
                </a:lnTo>
                <a:lnTo>
                  <a:pt x="1795626" y="1806636"/>
                </a:lnTo>
                <a:lnTo>
                  <a:pt x="1830229" y="1834764"/>
                </a:lnTo>
                <a:lnTo>
                  <a:pt x="1864567" y="1862085"/>
                </a:lnTo>
                <a:lnTo>
                  <a:pt x="1898640" y="1888583"/>
                </a:lnTo>
                <a:lnTo>
                  <a:pt x="1932447" y="1914244"/>
                </a:lnTo>
                <a:lnTo>
                  <a:pt x="1965991" y="1939052"/>
                </a:lnTo>
                <a:lnTo>
                  <a:pt x="1999271" y="1962992"/>
                </a:lnTo>
                <a:lnTo>
                  <a:pt x="2032289" y="1986048"/>
                </a:lnTo>
                <a:lnTo>
                  <a:pt x="2065044" y="2008207"/>
                </a:lnTo>
                <a:lnTo>
                  <a:pt x="2097537" y="2029451"/>
                </a:lnTo>
                <a:lnTo>
                  <a:pt x="2129770" y="2049767"/>
                </a:lnTo>
                <a:lnTo>
                  <a:pt x="2193455" y="2087553"/>
                </a:lnTo>
                <a:lnTo>
                  <a:pt x="2256104" y="2121441"/>
                </a:lnTo>
                <a:lnTo>
                  <a:pt x="2317722" y="2151311"/>
                </a:lnTo>
                <a:lnTo>
                  <a:pt x="2378315" y="2177042"/>
                </a:lnTo>
                <a:lnTo>
                  <a:pt x="2437887" y="2198512"/>
                </a:lnTo>
                <a:lnTo>
                  <a:pt x="2496443" y="2215599"/>
                </a:lnTo>
                <a:lnTo>
                  <a:pt x="2553989" y="2228183"/>
                </a:lnTo>
                <a:lnTo>
                  <a:pt x="2610530" y="2236142"/>
                </a:lnTo>
                <a:lnTo>
                  <a:pt x="2638425" y="2238349"/>
                </a:lnTo>
              </a:path>
            </a:pathLst>
          </a:custGeom>
          <a:ln w="381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40130" y="5953759"/>
            <a:ext cx="284480" cy="1270"/>
          </a:xfrm>
          <a:custGeom>
            <a:avLst/>
            <a:gdLst/>
            <a:ahLst/>
            <a:cxnLst/>
            <a:rect l="l" t="t" r="r" b="b"/>
            <a:pathLst>
              <a:path w="284479" h="1270">
                <a:moveTo>
                  <a:pt x="0" y="1269"/>
                </a:moveTo>
                <a:lnTo>
                  <a:pt x="284235" y="1269"/>
                </a:lnTo>
                <a:lnTo>
                  <a:pt x="28423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9505" y="5688329"/>
            <a:ext cx="285115" cy="265430"/>
          </a:xfrm>
          <a:custGeom>
            <a:avLst/>
            <a:gdLst/>
            <a:ahLst/>
            <a:cxnLst/>
            <a:rect l="l" t="t" r="r" b="b"/>
            <a:pathLst>
              <a:path w="285115" h="265429">
                <a:moveTo>
                  <a:pt x="0" y="265430"/>
                </a:moveTo>
                <a:lnTo>
                  <a:pt x="284861" y="265430"/>
                </a:lnTo>
                <a:lnTo>
                  <a:pt x="284861" y="0"/>
                </a:lnTo>
                <a:lnTo>
                  <a:pt x="0" y="0"/>
                </a:lnTo>
                <a:lnTo>
                  <a:pt x="0" y="26543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12800" y="5954552"/>
            <a:ext cx="212090" cy="635"/>
          </a:xfrm>
          <a:custGeom>
            <a:avLst/>
            <a:gdLst/>
            <a:ahLst/>
            <a:cxnLst/>
            <a:rect l="l" t="t" r="r" b="b"/>
            <a:pathLst>
              <a:path w="212090" h="635">
                <a:moveTo>
                  <a:pt x="211566" y="0"/>
                </a:moveTo>
                <a:lnTo>
                  <a:pt x="0" y="0"/>
                </a:lnTo>
                <a:lnTo>
                  <a:pt x="211566" y="84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71916" y="568779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07" y="0"/>
                </a:moveTo>
                <a:lnTo>
                  <a:pt x="0" y="0"/>
                </a:lnTo>
                <a:lnTo>
                  <a:pt x="507" y="685"/>
                </a:lnTo>
                <a:lnTo>
                  <a:pt x="50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2423" y="5687059"/>
            <a:ext cx="267335" cy="1270"/>
          </a:xfrm>
          <a:custGeom>
            <a:avLst/>
            <a:gdLst/>
            <a:ahLst/>
            <a:cxnLst/>
            <a:rect l="l" t="t" r="r" b="b"/>
            <a:pathLst>
              <a:path w="267334" h="1270">
                <a:moveTo>
                  <a:pt x="0" y="1269"/>
                </a:moveTo>
                <a:lnTo>
                  <a:pt x="267080" y="1269"/>
                </a:lnTo>
                <a:lnTo>
                  <a:pt x="26708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72423" y="5406390"/>
            <a:ext cx="817244" cy="280670"/>
          </a:xfrm>
          <a:custGeom>
            <a:avLst/>
            <a:gdLst/>
            <a:ahLst/>
            <a:cxnLst/>
            <a:rect l="l" t="t" r="r" b="b"/>
            <a:pathLst>
              <a:path w="817245" h="280670">
                <a:moveTo>
                  <a:pt x="0" y="280670"/>
                </a:moveTo>
                <a:lnTo>
                  <a:pt x="817118" y="280670"/>
                </a:lnTo>
                <a:lnTo>
                  <a:pt x="817118" y="0"/>
                </a:lnTo>
                <a:lnTo>
                  <a:pt x="0" y="0"/>
                </a:lnTo>
                <a:lnTo>
                  <a:pt x="0" y="28067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72423" y="5405120"/>
            <a:ext cx="266065" cy="1270"/>
          </a:xfrm>
          <a:custGeom>
            <a:avLst/>
            <a:gdLst/>
            <a:ahLst/>
            <a:cxnLst/>
            <a:rect l="l" t="t" r="r" b="b"/>
            <a:pathLst>
              <a:path w="266065" h="1270">
                <a:moveTo>
                  <a:pt x="0" y="1269"/>
                </a:moveTo>
                <a:lnTo>
                  <a:pt x="266065" y="1269"/>
                </a:lnTo>
                <a:lnTo>
                  <a:pt x="26606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39505" y="5687047"/>
            <a:ext cx="550545" cy="1270"/>
          </a:xfrm>
          <a:custGeom>
            <a:avLst/>
            <a:gdLst/>
            <a:ahLst/>
            <a:cxnLst/>
            <a:rect l="l" t="t" r="r" b="b"/>
            <a:pathLst>
              <a:path w="550545" h="1270">
                <a:moveTo>
                  <a:pt x="550037" y="0"/>
                </a:moveTo>
                <a:lnTo>
                  <a:pt x="0" y="0"/>
                </a:lnTo>
                <a:lnTo>
                  <a:pt x="762" y="749"/>
                </a:lnTo>
                <a:lnTo>
                  <a:pt x="550037" y="749"/>
                </a:lnTo>
                <a:lnTo>
                  <a:pt x="55003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38489" y="5404992"/>
            <a:ext cx="551180" cy="1270"/>
          </a:xfrm>
          <a:custGeom>
            <a:avLst/>
            <a:gdLst/>
            <a:ahLst/>
            <a:cxnLst/>
            <a:rect l="l" t="t" r="r" b="b"/>
            <a:pathLst>
              <a:path w="551179" h="1270">
                <a:moveTo>
                  <a:pt x="551052" y="0"/>
                </a:moveTo>
                <a:lnTo>
                  <a:pt x="507" y="0"/>
                </a:lnTo>
                <a:lnTo>
                  <a:pt x="0" y="761"/>
                </a:lnTo>
                <a:lnTo>
                  <a:pt x="551052" y="761"/>
                </a:lnTo>
                <a:lnTo>
                  <a:pt x="55105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71789" y="54043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634" y="0"/>
                </a:moveTo>
                <a:lnTo>
                  <a:pt x="0" y="634"/>
                </a:lnTo>
                <a:lnTo>
                  <a:pt x="634" y="634"/>
                </a:lnTo>
                <a:lnTo>
                  <a:pt x="63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38489" y="5137658"/>
            <a:ext cx="283845" cy="267335"/>
          </a:xfrm>
          <a:custGeom>
            <a:avLst/>
            <a:gdLst/>
            <a:ahLst/>
            <a:cxnLst/>
            <a:rect l="l" t="t" r="r" b="b"/>
            <a:pathLst>
              <a:path w="283845" h="267335">
                <a:moveTo>
                  <a:pt x="283717" y="0"/>
                </a:moveTo>
                <a:lnTo>
                  <a:pt x="0" y="0"/>
                </a:lnTo>
                <a:lnTo>
                  <a:pt x="0" y="267335"/>
                </a:lnTo>
                <a:lnTo>
                  <a:pt x="283717" y="267335"/>
                </a:lnTo>
                <a:lnTo>
                  <a:pt x="28371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37854" y="51370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635" y="0"/>
                </a:moveTo>
                <a:lnTo>
                  <a:pt x="0" y="634"/>
                </a:lnTo>
                <a:lnTo>
                  <a:pt x="635" y="634"/>
                </a:lnTo>
                <a:lnTo>
                  <a:pt x="635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22206" y="513727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0" y="381"/>
                </a:lnTo>
                <a:lnTo>
                  <a:pt x="762" y="381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819905" y="218008"/>
            <a:ext cx="45808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>
                <a:solidFill>
                  <a:srgbClr val="252525"/>
                </a:solidFill>
              </a:rPr>
              <a:t>ME</a:t>
            </a:r>
            <a:r>
              <a:rPr sz="5400" spc="-25">
                <a:solidFill>
                  <a:srgbClr val="252525"/>
                </a:solidFill>
              </a:rPr>
              <a:t>N</a:t>
            </a:r>
            <a:r>
              <a:rPr sz="5400" spc="-110">
                <a:solidFill>
                  <a:srgbClr val="252525"/>
                </a:solidFill>
              </a:rPr>
              <a:t>T</a:t>
            </a:r>
            <a:r>
              <a:rPr sz="5400">
                <a:solidFill>
                  <a:srgbClr val="252525"/>
                </a:solidFill>
              </a:rPr>
              <a:t>ORS</a:t>
            </a:r>
            <a:r>
              <a:rPr sz="5400" spc="-25">
                <a:solidFill>
                  <a:srgbClr val="252525"/>
                </a:solidFill>
              </a:rPr>
              <a:t>H</a:t>
            </a:r>
            <a:r>
              <a:rPr sz="5400">
                <a:solidFill>
                  <a:srgbClr val="252525"/>
                </a:solidFill>
              </a:rPr>
              <a:t>IP</a:t>
            </a:r>
            <a:endParaRPr sz="5400"/>
          </a:p>
        </p:txBody>
      </p:sp>
      <p:sp>
        <p:nvSpPr>
          <p:cNvPr id="32" name="object 32"/>
          <p:cNvSpPr/>
          <p:nvPr/>
        </p:nvSpPr>
        <p:spPr>
          <a:xfrm>
            <a:off x="5034626" y="4466983"/>
            <a:ext cx="2280920" cy="1390015"/>
          </a:xfrm>
          <a:custGeom>
            <a:avLst/>
            <a:gdLst/>
            <a:ahLst/>
            <a:cxnLst/>
            <a:rect l="l" t="t" r="r" b="b"/>
            <a:pathLst>
              <a:path w="2280920" h="1390014">
                <a:moveTo>
                  <a:pt x="1086642" y="101"/>
                </a:moveTo>
                <a:lnTo>
                  <a:pt x="1017832" y="0"/>
                </a:lnTo>
                <a:lnTo>
                  <a:pt x="949836" y="647"/>
                </a:lnTo>
                <a:lnTo>
                  <a:pt x="884142" y="2020"/>
                </a:lnTo>
                <a:lnTo>
                  <a:pt x="822239" y="4094"/>
                </a:lnTo>
                <a:lnTo>
                  <a:pt x="765615" y="6844"/>
                </a:lnTo>
                <a:lnTo>
                  <a:pt x="715760" y="10246"/>
                </a:lnTo>
                <a:lnTo>
                  <a:pt x="674163" y="14275"/>
                </a:lnTo>
                <a:lnTo>
                  <a:pt x="621699" y="24117"/>
                </a:lnTo>
                <a:lnTo>
                  <a:pt x="577286" y="53438"/>
                </a:lnTo>
                <a:lnTo>
                  <a:pt x="544059" y="77689"/>
                </a:lnTo>
                <a:lnTo>
                  <a:pt x="505036" y="107188"/>
                </a:lnTo>
                <a:lnTo>
                  <a:pt x="461382" y="141077"/>
                </a:lnTo>
                <a:lnTo>
                  <a:pt x="414261" y="178497"/>
                </a:lnTo>
                <a:lnTo>
                  <a:pt x="364836" y="218590"/>
                </a:lnTo>
                <a:lnTo>
                  <a:pt x="314272" y="260497"/>
                </a:lnTo>
                <a:lnTo>
                  <a:pt x="263733" y="303358"/>
                </a:lnTo>
                <a:lnTo>
                  <a:pt x="214383" y="346316"/>
                </a:lnTo>
                <a:lnTo>
                  <a:pt x="167386" y="388512"/>
                </a:lnTo>
                <a:lnTo>
                  <a:pt x="123906" y="429087"/>
                </a:lnTo>
                <a:lnTo>
                  <a:pt x="85106" y="467182"/>
                </a:lnTo>
                <a:lnTo>
                  <a:pt x="52152" y="501939"/>
                </a:lnTo>
                <a:lnTo>
                  <a:pt x="26207" y="532499"/>
                </a:lnTo>
                <a:lnTo>
                  <a:pt x="0" y="577593"/>
                </a:lnTo>
                <a:lnTo>
                  <a:pt x="2066" y="590410"/>
                </a:lnTo>
                <a:lnTo>
                  <a:pt x="35081" y="624260"/>
                </a:lnTo>
                <a:lnTo>
                  <a:pt x="70012" y="650224"/>
                </a:lnTo>
                <a:lnTo>
                  <a:pt x="106646" y="668874"/>
                </a:lnTo>
                <a:lnTo>
                  <a:pt x="144767" y="680786"/>
                </a:lnTo>
                <a:lnTo>
                  <a:pt x="184160" y="686535"/>
                </a:lnTo>
                <a:lnTo>
                  <a:pt x="224610" y="686695"/>
                </a:lnTo>
                <a:lnTo>
                  <a:pt x="265903" y="681841"/>
                </a:lnTo>
                <a:lnTo>
                  <a:pt x="307823" y="672547"/>
                </a:lnTo>
                <a:lnTo>
                  <a:pt x="350155" y="659389"/>
                </a:lnTo>
                <a:lnTo>
                  <a:pt x="392686" y="642940"/>
                </a:lnTo>
                <a:lnTo>
                  <a:pt x="435199" y="623776"/>
                </a:lnTo>
                <a:lnTo>
                  <a:pt x="477480" y="602471"/>
                </a:lnTo>
                <a:lnTo>
                  <a:pt x="519315" y="579599"/>
                </a:lnTo>
                <a:lnTo>
                  <a:pt x="560487" y="555736"/>
                </a:lnTo>
                <a:lnTo>
                  <a:pt x="600783" y="531456"/>
                </a:lnTo>
                <a:lnTo>
                  <a:pt x="677885" y="483943"/>
                </a:lnTo>
                <a:lnTo>
                  <a:pt x="714262" y="461860"/>
                </a:lnTo>
                <a:lnTo>
                  <a:pt x="748902" y="441658"/>
                </a:lnTo>
                <a:lnTo>
                  <a:pt x="781592" y="423913"/>
                </a:lnTo>
                <a:lnTo>
                  <a:pt x="828808" y="440428"/>
                </a:lnTo>
                <a:lnTo>
                  <a:pt x="876271" y="455765"/>
                </a:lnTo>
                <a:lnTo>
                  <a:pt x="924024" y="469968"/>
                </a:lnTo>
                <a:lnTo>
                  <a:pt x="972112" y="483080"/>
                </a:lnTo>
                <a:lnTo>
                  <a:pt x="1020578" y="495145"/>
                </a:lnTo>
                <a:lnTo>
                  <a:pt x="1069468" y="506206"/>
                </a:lnTo>
                <a:lnTo>
                  <a:pt x="1118824" y="516305"/>
                </a:lnTo>
                <a:lnTo>
                  <a:pt x="1168692" y="525488"/>
                </a:lnTo>
                <a:lnTo>
                  <a:pt x="1219115" y="533796"/>
                </a:lnTo>
                <a:lnTo>
                  <a:pt x="1270138" y="541273"/>
                </a:lnTo>
                <a:lnTo>
                  <a:pt x="1321804" y="547963"/>
                </a:lnTo>
                <a:lnTo>
                  <a:pt x="1374159" y="553908"/>
                </a:lnTo>
                <a:lnTo>
                  <a:pt x="1427245" y="559153"/>
                </a:lnTo>
                <a:lnTo>
                  <a:pt x="1481108" y="563740"/>
                </a:lnTo>
                <a:lnTo>
                  <a:pt x="1503554" y="585096"/>
                </a:lnTo>
                <a:lnTo>
                  <a:pt x="1554333" y="636642"/>
                </a:lnTo>
                <a:lnTo>
                  <a:pt x="1582412" y="666346"/>
                </a:lnTo>
                <a:lnTo>
                  <a:pt x="1612116" y="698346"/>
                </a:lnTo>
                <a:lnTo>
                  <a:pt x="1643319" y="732399"/>
                </a:lnTo>
                <a:lnTo>
                  <a:pt x="1817387" y="924957"/>
                </a:lnTo>
                <a:lnTo>
                  <a:pt x="1893081" y="1007845"/>
                </a:lnTo>
                <a:lnTo>
                  <a:pt x="1931722" y="1049574"/>
                </a:lnTo>
                <a:lnTo>
                  <a:pt x="1970724" y="1091168"/>
                </a:lnTo>
                <a:lnTo>
                  <a:pt x="2009961" y="1132385"/>
                </a:lnTo>
                <a:lnTo>
                  <a:pt x="2049306" y="1172981"/>
                </a:lnTo>
                <a:lnTo>
                  <a:pt x="2088633" y="1212714"/>
                </a:lnTo>
                <a:lnTo>
                  <a:pt x="2127815" y="1251339"/>
                </a:lnTo>
                <a:lnTo>
                  <a:pt x="2166727" y="1288615"/>
                </a:lnTo>
                <a:lnTo>
                  <a:pt x="2205241" y="1324298"/>
                </a:lnTo>
                <a:lnTo>
                  <a:pt x="2243232" y="1358145"/>
                </a:lnTo>
                <a:lnTo>
                  <a:pt x="2280573" y="1389913"/>
                </a:lnTo>
                <a:lnTo>
                  <a:pt x="2267238" y="430517"/>
                </a:lnTo>
                <a:lnTo>
                  <a:pt x="2229275" y="399733"/>
                </a:lnTo>
                <a:lnTo>
                  <a:pt x="2191524" y="370250"/>
                </a:lnTo>
                <a:lnTo>
                  <a:pt x="2153827" y="342016"/>
                </a:lnTo>
                <a:lnTo>
                  <a:pt x="2116026" y="314973"/>
                </a:lnTo>
                <a:lnTo>
                  <a:pt x="2077964" y="289068"/>
                </a:lnTo>
                <a:lnTo>
                  <a:pt x="2039484" y="264246"/>
                </a:lnTo>
                <a:lnTo>
                  <a:pt x="2000428" y="240451"/>
                </a:lnTo>
                <a:lnTo>
                  <a:pt x="1960638" y="217629"/>
                </a:lnTo>
                <a:lnTo>
                  <a:pt x="1919956" y="195726"/>
                </a:lnTo>
                <a:lnTo>
                  <a:pt x="1878226" y="174685"/>
                </a:lnTo>
                <a:lnTo>
                  <a:pt x="1835289" y="154453"/>
                </a:lnTo>
                <a:lnTo>
                  <a:pt x="1790988" y="134974"/>
                </a:lnTo>
                <a:lnTo>
                  <a:pt x="1745165" y="116193"/>
                </a:lnTo>
                <a:lnTo>
                  <a:pt x="1697663" y="98057"/>
                </a:lnTo>
                <a:lnTo>
                  <a:pt x="1648324" y="80508"/>
                </a:lnTo>
                <a:lnTo>
                  <a:pt x="1596991" y="63494"/>
                </a:lnTo>
                <a:lnTo>
                  <a:pt x="1543506" y="46959"/>
                </a:lnTo>
                <a:lnTo>
                  <a:pt x="1487712" y="30848"/>
                </a:lnTo>
                <a:lnTo>
                  <a:pt x="1466000" y="23866"/>
                </a:lnTo>
                <a:lnTo>
                  <a:pt x="1390771" y="12715"/>
                </a:lnTo>
                <a:lnTo>
                  <a:pt x="1340230" y="8496"/>
                </a:lnTo>
                <a:lnTo>
                  <a:pt x="1283058" y="5151"/>
                </a:lnTo>
                <a:lnTo>
                  <a:pt x="1220744" y="2652"/>
                </a:lnTo>
                <a:lnTo>
                  <a:pt x="1154775" y="978"/>
                </a:lnTo>
                <a:lnTo>
                  <a:pt x="1086642" y="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34626" y="4466983"/>
            <a:ext cx="2280920" cy="1390015"/>
          </a:xfrm>
          <a:custGeom>
            <a:avLst/>
            <a:gdLst/>
            <a:ahLst/>
            <a:cxnLst/>
            <a:rect l="l" t="t" r="r" b="b"/>
            <a:pathLst>
              <a:path w="2280920" h="1390014">
                <a:moveTo>
                  <a:pt x="781592" y="423913"/>
                </a:moveTo>
                <a:lnTo>
                  <a:pt x="748902" y="441658"/>
                </a:lnTo>
                <a:lnTo>
                  <a:pt x="714262" y="461860"/>
                </a:lnTo>
                <a:lnTo>
                  <a:pt x="677885" y="483943"/>
                </a:lnTo>
                <a:lnTo>
                  <a:pt x="639988" y="507334"/>
                </a:lnTo>
                <a:lnTo>
                  <a:pt x="600783" y="531456"/>
                </a:lnTo>
                <a:lnTo>
                  <a:pt x="560487" y="555736"/>
                </a:lnTo>
                <a:lnTo>
                  <a:pt x="519315" y="579599"/>
                </a:lnTo>
                <a:lnTo>
                  <a:pt x="477480" y="602471"/>
                </a:lnTo>
                <a:lnTo>
                  <a:pt x="435199" y="623776"/>
                </a:lnTo>
                <a:lnTo>
                  <a:pt x="392686" y="642940"/>
                </a:lnTo>
                <a:lnTo>
                  <a:pt x="350155" y="659389"/>
                </a:lnTo>
                <a:lnTo>
                  <a:pt x="307823" y="672547"/>
                </a:lnTo>
                <a:lnTo>
                  <a:pt x="265903" y="681841"/>
                </a:lnTo>
                <a:lnTo>
                  <a:pt x="224610" y="686695"/>
                </a:lnTo>
                <a:lnTo>
                  <a:pt x="184160" y="686535"/>
                </a:lnTo>
                <a:lnTo>
                  <a:pt x="144767" y="680786"/>
                </a:lnTo>
                <a:lnTo>
                  <a:pt x="106646" y="668874"/>
                </a:lnTo>
                <a:lnTo>
                  <a:pt x="70012" y="650224"/>
                </a:lnTo>
                <a:lnTo>
                  <a:pt x="35081" y="624260"/>
                </a:lnTo>
                <a:lnTo>
                  <a:pt x="2066" y="590410"/>
                </a:lnTo>
                <a:lnTo>
                  <a:pt x="0" y="577593"/>
                </a:lnTo>
                <a:lnTo>
                  <a:pt x="8435" y="558003"/>
                </a:lnTo>
                <a:lnTo>
                  <a:pt x="52152" y="501939"/>
                </a:lnTo>
                <a:lnTo>
                  <a:pt x="85106" y="467182"/>
                </a:lnTo>
                <a:lnTo>
                  <a:pt x="123906" y="429087"/>
                </a:lnTo>
                <a:lnTo>
                  <a:pt x="167386" y="388512"/>
                </a:lnTo>
                <a:lnTo>
                  <a:pt x="214383" y="346316"/>
                </a:lnTo>
                <a:lnTo>
                  <a:pt x="263733" y="303358"/>
                </a:lnTo>
                <a:lnTo>
                  <a:pt x="314272" y="260497"/>
                </a:lnTo>
                <a:lnTo>
                  <a:pt x="364836" y="218590"/>
                </a:lnTo>
                <a:lnTo>
                  <a:pt x="414261" y="178497"/>
                </a:lnTo>
                <a:lnTo>
                  <a:pt x="461382" y="141077"/>
                </a:lnTo>
                <a:lnTo>
                  <a:pt x="505036" y="107188"/>
                </a:lnTo>
                <a:lnTo>
                  <a:pt x="544059" y="77689"/>
                </a:lnTo>
                <a:lnTo>
                  <a:pt x="577286" y="53438"/>
                </a:lnTo>
                <a:lnTo>
                  <a:pt x="621699" y="24117"/>
                </a:lnTo>
                <a:lnTo>
                  <a:pt x="674163" y="14275"/>
                </a:lnTo>
                <a:lnTo>
                  <a:pt x="715760" y="10246"/>
                </a:lnTo>
                <a:lnTo>
                  <a:pt x="765615" y="6844"/>
                </a:lnTo>
                <a:lnTo>
                  <a:pt x="822239" y="4094"/>
                </a:lnTo>
                <a:lnTo>
                  <a:pt x="884142" y="2020"/>
                </a:lnTo>
                <a:lnTo>
                  <a:pt x="949836" y="647"/>
                </a:lnTo>
                <a:lnTo>
                  <a:pt x="1017832" y="0"/>
                </a:lnTo>
                <a:lnTo>
                  <a:pt x="1086642" y="101"/>
                </a:lnTo>
                <a:lnTo>
                  <a:pt x="1154775" y="978"/>
                </a:lnTo>
                <a:lnTo>
                  <a:pt x="1220744" y="2652"/>
                </a:lnTo>
                <a:lnTo>
                  <a:pt x="1283058" y="5151"/>
                </a:lnTo>
                <a:lnTo>
                  <a:pt x="1340230" y="8496"/>
                </a:lnTo>
                <a:lnTo>
                  <a:pt x="1390771" y="12715"/>
                </a:lnTo>
                <a:lnTo>
                  <a:pt x="1433190" y="17830"/>
                </a:lnTo>
                <a:lnTo>
                  <a:pt x="1487712" y="30848"/>
                </a:lnTo>
                <a:lnTo>
                  <a:pt x="1543506" y="46959"/>
                </a:lnTo>
                <a:lnTo>
                  <a:pt x="1596991" y="63494"/>
                </a:lnTo>
                <a:lnTo>
                  <a:pt x="1648324" y="80508"/>
                </a:lnTo>
                <a:lnTo>
                  <a:pt x="1697663" y="98057"/>
                </a:lnTo>
                <a:lnTo>
                  <a:pt x="1745165" y="116193"/>
                </a:lnTo>
                <a:lnTo>
                  <a:pt x="1790988" y="134974"/>
                </a:lnTo>
                <a:lnTo>
                  <a:pt x="1835289" y="154453"/>
                </a:lnTo>
                <a:lnTo>
                  <a:pt x="1878226" y="174685"/>
                </a:lnTo>
                <a:lnTo>
                  <a:pt x="1919956" y="195726"/>
                </a:lnTo>
                <a:lnTo>
                  <a:pt x="1960638" y="217629"/>
                </a:lnTo>
                <a:lnTo>
                  <a:pt x="2000428" y="240451"/>
                </a:lnTo>
                <a:lnTo>
                  <a:pt x="2039484" y="264246"/>
                </a:lnTo>
                <a:lnTo>
                  <a:pt x="2077964" y="289068"/>
                </a:lnTo>
                <a:lnTo>
                  <a:pt x="2116026" y="314973"/>
                </a:lnTo>
                <a:lnTo>
                  <a:pt x="2153827" y="342016"/>
                </a:lnTo>
                <a:lnTo>
                  <a:pt x="2191524" y="370250"/>
                </a:lnTo>
                <a:lnTo>
                  <a:pt x="2229275" y="399733"/>
                </a:lnTo>
                <a:lnTo>
                  <a:pt x="2267238" y="430517"/>
                </a:lnTo>
                <a:lnTo>
                  <a:pt x="2280573" y="1389913"/>
                </a:lnTo>
                <a:lnTo>
                  <a:pt x="2243232" y="1358145"/>
                </a:lnTo>
                <a:lnTo>
                  <a:pt x="2205241" y="1324298"/>
                </a:lnTo>
                <a:lnTo>
                  <a:pt x="2166727" y="1288615"/>
                </a:lnTo>
                <a:lnTo>
                  <a:pt x="2127815" y="1251339"/>
                </a:lnTo>
                <a:lnTo>
                  <a:pt x="2088633" y="1212714"/>
                </a:lnTo>
                <a:lnTo>
                  <a:pt x="2049306" y="1172981"/>
                </a:lnTo>
                <a:lnTo>
                  <a:pt x="2009961" y="1132385"/>
                </a:lnTo>
                <a:lnTo>
                  <a:pt x="1970724" y="1091168"/>
                </a:lnTo>
                <a:lnTo>
                  <a:pt x="1931722" y="1049574"/>
                </a:lnTo>
                <a:lnTo>
                  <a:pt x="1893081" y="1007845"/>
                </a:lnTo>
                <a:lnTo>
                  <a:pt x="1854927" y="966225"/>
                </a:lnTo>
                <a:lnTo>
                  <a:pt x="1817387" y="924957"/>
                </a:lnTo>
                <a:lnTo>
                  <a:pt x="1780588" y="884284"/>
                </a:lnTo>
                <a:lnTo>
                  <a:pt x="1744655" y="844448"/>
                </a:lnTo>
                <a:lnTo>
                  <a:pt x="1709715" y="805693"/>
                </a:lnTo>
                <a:lnTo>
                  <a:pt x="1675894" y="768263"/>
                </a:lnTo>
                <a:lnTo>
                  <a:pt x="1643319" y="732399"/>
                </a:lnTo>
                <a:lnTo>
                  <a:pt x="1612116" y="698346"/>
                </a:lnTo>
                <a:lnTo>
                  <a:pt x="1582412" y="666346"/>
                </a:lnTo>
                <a:lnTo>
                  <a:pt x="1554333" y="636642"/>
                </a:lnTo>
                <a:lnTo>
                  <a:pt x="1503554" y="585096"/>
                </a:lnTo>
                <a:lnTo>
                  <a:pt x="1427245" y="559153"/>
                </a:lnTo>
                <a:lnTo>
                  <a:pt x="1374159" y="553908"/>
                </a:lnTo>
                <a:lnTo>
                  <a:pt x="1321804" y="547963"/>
                </a:lnTo>
                <a:lnTo>
                  <a:pt x="1270138" y="541273"/>
                </a:lnTo>
                <a:lnTo>
                  <a:pt x="1219115" y="533796"/>
                </a:lnTo>
                <a:lnTo>
                  <a:pt x="1168692" y="525488"/>
                </a:lnTo>
                <a:lnTo>
                  <a:pt x="1118824" y="516305"/>
                </a:lnTo>
                <a:lnTo>
                  <a:pt x="1069468" y="506206"/>
                </a:lnTo>
                <a:lnTo>
                  <a:pt x="1020578" y="495145"/>
                </a:lnTo>
                <a:lnTo>
                  <a:pt x="972112" y="483080"/>
                </a:lnTo>
                <a:lnTo>
                  <a:pt x="924024" y="469968"/>
                </a:lnTo>
                <a:lnTo>
                  <a:pt x="876271" y="455765"/>
                </a:lnTo>
                <a:lnTo>
                  <a:pt x="828808" y="440428"/>
                </a:lnTo>
                <a:lnTo>
                  <a:pt x="781592" y="423913"/>
                </a:lnTo>
                <a:close/>
              </a:path>
            </a:pathLst>
          </a:custGeom>
          <a:ln w="38099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74170" y="5719240"/>
            <a:ext cx="339090" cy="393065"/>
          </a:xfrm>
          <a:custGeom>
            <a:avLst/>
            <a:gdLst/>
            <a:ahLst/>
            <a:cxnLst/>
            <a:rect l="l" t="t" r="r" b="b"/>
            <a:pathLst>
              <a:path w="339089" h="393064">
                <a:moveTo>
                  <a:pt x="243264" y="0"/>
                </a:moveTo>
                <a:lnTo>
                  <a:pt x="197748" y="490"/>
                </a:lnTo>
                <a:lnTo>
                  <a:pt x="155733" y="18010"/>
                </a:lnTo>
                <a:lnTo>
                  <a:pt x="122517" y="51474"/>
                </a:lnTo>
                <a:lnTo>
                  <a:pt x="17615" y="210732"/>
                </a:lnTo>
                <a:lnTo>
                  <a:pt x="0" y="254462"/>
                </a:lnTo>
                <a:lnTo>
                  <a:pt x="517" y="299981"/>
                </a:lnTo>
                <a:lnTo>
                  <a:pt x="18061" y="341995"/>
                </a:lnTo>
                <a:lnTo>
                  <a:pt x="51524" y="375209"/>
                </a:lnTo>
                <a:lnTo>
                  <a:pt x="95242" y="392836"/>
                </a:lnTo>
                <a:lnTo>
                  <a:pt x="140757" y="392342"/>
                </a:lnTo>
                <a:lnTo>
                  <a:pt x="182772" y="374817"/>
                </a:lnTo>
                <a:lnTo>
                  <a:pt x="215989" y="341351"/>
                </a:lnTo>
                <a:lnTo>
                  <a:pt x="320891" y="182093"/>
                </a:lnTo>
                <a:lnTo>
                  <a:pt x="338524" y="138365"/>
                </a:lnTo>
                <a:lnTo>
                  <a:pt x="338036" y="92850"/>
                </a:lnTo>
                <a:lnTo>
                  <a:pt x="320498" y="50841"/>
                </a:lnTo>
                <a:lnTo>
                  <a:pt x="286982" y="17628"/>
                </a:lnTo>
                <a:lnTo>
                  <a:pt x="243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4170" y="5719240"/>
            <a:ext cx="339090" cy="393065"/>
          </a:xfrm>
          <a:custGeom>
            <a:avLst/>
            <a:gdLst/>
            <a:ahLst/>
            <a:cxnLst/>
            <a:rect l="l" t="t" r="r" b="b"/>
            <a:pathLst>
              <a:path w="339089" h="393064">
                <a:moveTo>
                  <a:pt x="122517" y="51474"/>
                </a:moveTo>
                <a:lnTo>
                  <a:pt x="155733" y="18010"/>
                </a:lnTo>
                <a:lnTo>
                  <a:pt x="197748" y="490"/>
                </a:lnTo>
                <a:lnTo>
                  <a:pt x="243264" y="0"/>
                </a:lnTo>
                <a:lnTo>
                  <a:pt x="286982" y="17628"/>
                </a:lnTo>
                <a:lnTo>
                  <a:pt x="320498" y="50841"/>
                </a:lnTo>
                <a:lnTo>
                  <a:pt x="338036" y="92850"/>
                </a:lnTo>
                <a:lnTo>
                  <a:pt x="338524" y="138365"/>
                </a:lnTo>
                <a:lnTo>
                  <a:pt x="320891" y="182093"/>
                </a:lnTo>
                <a:lnTo>
                  <a:pt x="215989" y="341351"/>
                </a:lnTo>
                <a:lnTo>
                  <a:pt x="182772" y="374817"/>
                </a:lnTo>
                <a:lnTo>
                  <a:pt x="140757" y="392342"/>
                </a:lnTo>
                <a:lnTo>
                  <a:pt x="95242" y="392836"/>
                </a:lnTo>
                <a:lnTo>
                  <a:pt x="51524" y="375209"/>
                </a:lnTo>
                <a:lnTo>
                  <a:pt x="18061" y="341995"/>
                </a:lnTo>
                <a:lnTo>
                  <a:pt x="517" y="299981"/>
                </a:lnTo>
                <a:lnTo>
                  <a:pt x="0" y="254462"/>
                </a:lnTo>
                <a:lnTo>
                  <a:pt x="17615" y="210732"/>
                </a:lnTo>
                <a:lnTo>
                  <a:pt x="122517" y="51474"/>
                </a:lnTo>
              </a:path>
            </a:pathLst>
          </a:custGeom>
          <a:ln w="381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83923" y="5612626"/>
            <a:ext cx="462915" cy="581660"/>
          </a:xfrm>
          <a:custGeom>
            <a:avLst/>
            <a:gdLst/>
            <a:ahLst/>
            <a:cxnLst/>
            <a:rect l="l" t="t" r="r" b="b"/>
            <a:pathLst>
              <a:path w="462914" h="581660">
                <a:moveTo>
                  <a:pt x="367343" y="0"/>
                </a:moveTo>
                <a:lnTo>
                  <a:pt x="321827" y="494"/>
                </a:lnTo>
                <a:lnTo>
                  <a:pt x="279812" y="18019"/>
                </a:lnTo>
                <a:lnTo>
                  <a:pt x="246596" y="51485"/>
                </a:lnTo>
                <a:lnTo>
                  <a:pt x="17615" y="399160"/>
                </a:lnTo>
                <a:lnTo>
                  <a:pt x="0" y="442888"/>
                </a:lnTo>
                <a:lnTo>
                  <a:pt x="517" y="488403"/>
                </a:lnTo>
                <a:lnTo>
                  <a:pt x="18061" y="530412"/>
                </a:lnTo>
                <a:lnTo>
                  <a:pt x="51524" y="563625"/>
                </a:lnTo>
                <a:lnTo>
                  <a:pt x="95242" y="581253"/>
                </a:lnTo>
                <a:lnTo>
                  <a:pt x="140757" y="580763"/>
                </a:lnTo>
                <a:lnTo>
                  <a:pt x="182772" y="563243"/>
                </a:lnTo>
                <a:lnTo>
                  <a:pt x="215989" y="529779"/>
                </a:lnTo>
                <a:lnTo>
                  <a:pt x="444970" y="182104"/>
                </a:lnTo>
                <a:lnTo>
                  <a:pt x="462603" y="138375"/>
                </a:lnTo>
                <a:lnTo>
                  <a:pt x="462115" y="92860"/>
                </a:lnTo>
                <a:lnTo>
                  <a:pt x="444577" y="50847"/>
                </a:lnTo>
                <a:lnTo>
                  <a:pt x="411061" y="17626"/>
                </a:lnTo>
                <a:lnTo>
                  <a:pt x="367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83923" y="5612626"/>
            <a:ext cx="462915" cy="581660"/>
          </a:xfrm>
          <a:custGeom>
            <a:avLst/>
            <a:gdLst/>
            <a:ahLst/>
            <a:cxnLst/>
            <a:rect l="l" t="t" r="r" b="b"/>
            <a:pathLst>
              <a:path w="462914" h="581660">
                <a:moveTo>
                  <a:pt x="246596" y="51485"/>
                </a:moveTo>
                <a:lnTo>
                  <a:pt x="279812" y="18019"/>
                </a:lnTo>
                <a:lnTo>
                  <a:pt x="321827" y="494"/>
                </a:lnTo>
                <a:lnTo>
                  <a:pt x="367343" y="0"/>
                </a:lnTo>
                <a:lnTo>
                  <a:pt x="411061" y="17626"/>
                </a:lnTo>
                <a:lnTo>
                  <a:pt x="444577" y="50847"/>
                </a:lnTo>
                <a:lnTo>
                  <a:pt x="462115" y="92860"/>
                </a:lnTo>
                <a:lnTo>
                  <a:pt x="462603" y="138375"/>
                </a:lnTo>
                <a:lnTo>
                  <a:pt x="444970" y="182104"/>
                </a:lnTo>
                <a:lnTo>
                  <a:pt x="215989" y="529779"/>
                </a:lnTo>
                <a:lnTo>
                  <a:pt x="182772" y="563243"/>
                </a:lnTo>
                <a:lnTo>
                  <a:pt x="140757" y="580763"/>
                </a:lnTo>
                <a:lnTo>
                  <a:pt x="95242" y="581253"/>
                </a:lnTo>
                <a:lnTo>
                  <a:pt x="51524" y="563625"/>
                </a:lnTo>
                <a:lnTo>
                  <a:pt x="18061" y="530412"/>
                </a:lnTo>
                <a:lnTo>
                  <a:pt x="517" y="488403"/>
                </a:lnTo>
                <a:lnTo>
                  <a:pt x="0" y="442888"/>
                </a:lnTo>
                <a:lnTo>
                  <a:pt x="17615" y="399160"/>
                </a:lnTo>
                <a:lnTo>
                  <a:pt x="246596" y="51485"/>
                </a:lnTo>
                <a:close/>
              </a:path>
            </a:pathLst>
          </a:custGeom>
          <a:ln w="381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90374" y="5815572"/>
            <a:ext cx="382270" cy="458470"/>
          </a:xfrm>
          <a:custGeom>
            <a:avLst/>
            <a:gdLst/>
            <a:ahLst/>
            <a:cxnLst/>
            <a:rect l="l" t="t" r="r" b="b"/>
            <a:pathLst>
              <a:path w="382270" h="458470">
                <a:moveTo>
                  <a:pt x="286444" y="0"/>
                </a:moveTo>
                <a:lnTo>
                  <a:pt x="240928" y="494"/>
                </a:lnTo>
                <a:lnTo>
                  <a:pt x="198913" y="18019"/>
                </a:lnTo>
                <a:lnTo>
                  <a:pt x="165697" y="51485"/>
                </a:lnTo>
                <a:lnTo>
                  <a:pt x="17615" y="276262"/>
                </a:lnTo>
                <a:lnTo>
                  <a:pt x="0" y="319990"/>
                </a:lnTo>
                <a:lnTo>
                  <a:pt x="517" y="365505"/>
                </a:lnTo>
                <a:lnTo>
                  <a:pt x="18061" y="407514"/>
                </a:lnTo>
                <a:lnTo>
                  <a:pt x="51524" y="440727"/>
                </a:lnTo>
                <a:lnTo>
                  <a:pt x="95242" y="458356"/>
                </a:lnTo>
                <a:lnTo>
                  <a:pt x="140757" y="457865"/>
                </a:lnTo>
                <a:lnTo>
                  <a:pt x="182772" y="440345"/>
                </a:lnTo>
                <a:lnTo>
                  <a:pt x="215989" y="406881"/>
                </a:lnTo>
                <a:lnTo>
                  <a:pt x="364071" y="182104"/>
                </a:lnTo>
                <a:lnTo>
                  <a:pt x="381686" y="138368"/>
                </a:lnTo>
                <a:lnTo>
                  <a:pt x="381168" y="92850"/>
                </a:lnTo>
                <a:lnTo>
                  <a:pt x="363624" y="50839"/>
                </a:lnTo>
                <a:lnTo>
                  <a:pt x="330162" y="17626"/>
                </a:lnTo>
                <a:lnTo>
                  <a:pt x="286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90374" y="5815572"/>
            <a:ext cx="382270" cy="458470"/>
          </a:xfrm>
          <a:custGeom>
            <a:avLst/>
            <a:gdLst/>
            <a:ahLst/>
            <a:cxnLst/>
            <a:rect l="l" t="t" r="r" b="b"/>
            <a:pathLst>
              <a:path w="382270" h="458470">
                <a:moveTo>
                  <a:pt x="165697" y="51485"/>
                </a:moveTo>
                <a:lnTo>
                  <a:pt x="198913" y="18019"/>
                </a:lnTo>
                <a:lnTo>
                  <a:pt x="240928" y="494"/>
                </a:lnTo>
                <a:lnTo>
                  <a:pt x="286444" y="0"/>
                </a:lnTo>
                <a:lnTo>
                  <a:pt x="330162" y="17626"/>
                </a:lnTo>
                <a:lnTo>
                  <a:pt x="363624" y="50839"/>
                </a:lnTo>
                <a:lnTo>
                  <a:pt x="381168" y="92850"/>
                </a:lnTo>
                <a:lnTo>
                  <a:pt x="381686" y="138368"/>
                </a:lnTo>
                <a:lnTo>
                  <a:pt x="364071" y="182104"/>
                </a:lnTo>
                <a:lnTo>
                  <a:pt x="215989" y="406881"/>
                </a:lnTo>
                <a:lnTo>
                  <a:pt x="182772" y="440345"/>
                </a:lnTo>
                <a:lnTo>
                  <a:pt x="140757" y="457865"/>
                </a:lnTo>
                <a:lnTo>
                  <a:pt x="95242" y="458356"/>
                </a:lnTo>
                <a:lnTo>
                  <a:pt x="51524" y="440727"/>
                </a:lnTo>
                <a:lnTo>
                  <a:pt x="18061" y="407514"/>
                </a:lnTo>
                <a:lnTo>
                  <a:pt x="517" y="365505"/>
                </a:lnTo>
                <a:lnTo>
                  <a:pt x="0" y="319990"/>
                </a:lnTo>
                <a:lnTo>
                  <a:pt x="17615" y="276262"/>
                </a:lnTo>
                <a:lnTo>
                  <a:pt x="165697" y="51485"/>
                </a:lnTo>
              </a:path>
            </a:pathLst>
          </a:custGeom>
          <a:ln w="38099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18649" y="6012381"/>
            <a:ext cx="321310" cy="367030"/>
          </a:xfrm>
          <a:custGeom>
            <a:avLst/>
            <a:gdLst/>
            <a:ahLst/>
            <a:cxnLst/>
            <a:rect l="l" t="t" r="r" b="b"/>
            <a:pathLst>
              <a:path w="321310" h="367029">
                <a:moveTo>
                  <a:pt x="226012" y="0"/>
                </a:moveTo>
                <a:lnTo>
                  <a:pt x="180496" y="490"/>
                </a:lnTo>
                <a:lnTo>
                  <a:pt x="138481" y="18010"/>
                </a:lnTo>
                <a:lnTo>
                  <a:pt x="105265" y="51474"/>
                </a:lnTo>
                <a:lnTo>
                  <a:pt x="17635" y="184608"/>
                </a:lnTo>
                <a:lnTo>
                  <a:pt x="0" y="228336"/>
                </a:lnTo>
                <a:lnTo>
                  <a:pt x="474" y="273851"/>
                </a:lnTo>
                <a:lnTo>
                  <a:pt x="17974" y="315860"/>
                </a:lnTo>
                <a:lnTo>
                  <a:pt x="51417" y="349073"/>
                </a:lnTo>
                <a:lnTo>
                  <a:pt x="95134" y="366702"/>
                </a:lnTo>
                <a:lnTo>
                  <a:pt x="140650" y="366212"/>
                </a:lnTo>
                <a:lnTo>
                  <a:pt x="182665" y="348691"/>
                </a:lnTo>
                <a:lnTo>
                  <a:pt x="215882" y="315227"/>
                </a:lnTo>
                <a:lnTo>
                  <a:pt x="303639" y="182093"/>
                </a:lnTo>
                <a:lnTo>
                  <a:pt x="321254" y="138365"/>
                </a:lnTo>
                <a:lnTo>
                  <a:pt x="320736" y="92850"/>
                </a:lnTo>
                <a:lnTo>
                  <a:pt x="303192" y="50841"/>
                </a:lnTo>
                <a:lnTo>
                  <a:pt x="269730" y="17628"/>
                </a:lnTo>
                <a:lnTo>
                  <a:pt x="226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18649" y="6012381"/>
            <a:ext cx="321310" cy="367030"/>
          </a:xfrm>
          <a:custGeom>
            <a:avLst/>
            <a:gdLst/>
            <a:ahLst/>
            <a:cxnLst/>
            <a:rect l="l" t="t" r="r" b="b"/>
            <a:pathLst>
              <a:path w="321310" h="367029">
                <a:moveTo>
                  <a:pt x="105265" y="51474"/>
                </a:moveTo>
                <a:lnTo>
                  <a:pt x="138481" y="18010"/>
                </a:lnTo>
                <a:lnTo>
                  <a:pt x="180496" y="490"/>
                </a:lnTo>
                <a:lnTo>
                  <a:pt x="226012" y="0"/>
                </a:lnTo>
                <a:lnTo>
                  <a:pt x="269730" y="17628"/>
                </a:lnTo>
                <a:lnTo>
                  <a:pt x="303192" y="50841"/>
                </a:lnTo>
                <a:lnTo>
                  <a:pt x="320736" y="92850"/>
                </a:lnTo>
                <a:lnTo>
                  <a:pt x="321254" y="138365"/>
                </a:lnTo>
                <a:lnTo>
                  <a:pt x="303639" y="182093"/>
                </a:lnTo>
                <a:lnTo>
                  <a:pt x="215882" y="315227"/>
                </a:lnTo>
                <a:lnTo>
                  <a:pt x="182665" y="348691"/>
                </a:lnTo>
                <a:lnTo>
                  <a:pt x="140650" y="366212"/>
                </a:lnTo>
                <a:lnTo>
                  <a:pt x="95134" y="366702"/>
                </a:lnTo>
                <a:lnTo>
                  <a:pt x="51417" y="349073"/>
                </a:lnTo>
                <a:lnTo>
                  <a:pt x="17974" y="315860"/>
                </a:lnTo>
                <a:lnTo>
                  <a:pt x="474" y="273851"/>
                </a:lnTo>
                <a:lnTo>
                  <a:pt x="0" y="228336"/>
                </a:lnTo>
                <a:lnTo>
                  <a:pt x="17635" y="184608"/>
                </a:lnTo>
                <a:lnTo>
                  <a:pt x="105265" y="51474"/>
                </a:lnTo>
                <a:close/>
              </a:path>
            </a:pathLst>
          </a:custGeom>
          <a:ln w="381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6800" y="4841366"/>
            <a:ext cx="2246630" cy="1638300"/>
          </a:xfrm>
          <a:custGeom>
            <a:avLst/>
            <a:gdLst/>
            <a:ahLst/>
            <a:cxnLst/>
            <a:rect l="l" t="t" r="r" b="b"/>
            <a:pathLst>
              <a:path w="2246629" h="1638300">
                <a:moveTo>
                  <a:pt x="213105" y="0"/>
                </a:moveTo>
                <a:lnTo>
                  <a:pt x="0" y="22859"/>
                </a:lnTo>
                <a:lnTo>
                  <a:pt x="0" y="942251"/>
                </a:lnTo>
                <a:lnTo>
                  <a:pt x="47552" y="900147"/>
                </a:lnTo>
                <a:lnTo>
                  <a:pt x="93440" y="866927"/>
                </a:lnTo>
                <a:lnTo>
                  <a:pt x="137388" y="842313"/>
                </a:lnTo>
                <a:lnTo>
                  <a:pt x="179117" y="826027"/>
                </a:lnTo>
                <a:lnTo>
                  <a:pt x="218349" y="817791"/>
                </a:lnTo>
                <a:lnTo>
                  <a:pt x="254809" y="817329"/>
                </a:lnTo>
                <a:lnTo>
                  <a:pt x="288218" y="824361"/>
                </a:lnTo>
                <a:lnTo>
                  <a:pt x="344775" y="859803"/>
                </a:lnTo>
                <a:lnTo>
                  <a:pt x="385800" y="921895"/>
                </a:lnTo>
                <a:lnTo>
                  <a:pt x="399796" y="962240"/>
                </a:lnTo>
                <a:lnTo>
                  <a:pt x="431375" y="900671"/>
                </a:lnTo>
                <a:lnTo>
                  <a:pt x="463773" y="848162"/>
                </a:lnTo>
                <a:lnTo>
                  <a:pt x="496693" y="804274"/>
                </a:lnTo>
                <a:lnTo>
                  <a:pt x="529841" y="768569"/>
                </a:lnTo>
                <a:lnTo>
                  <a:pt x="562923" y="740608"/>
                </a:lnTo>
                <a:lnTo>
                  <a:pt x="595644" y="719952"/>
                </a:lnTo>
                <a:lnTo>
                  <a:pt x="658821" y="698804"/>
                </a:lnTo>
                <a:lnTo>
                  <a:pt x="688689" y="697434"/>
                </a:lnTo>
                <a:lnTo>
                  <a:pt x="717016" y="701616"/>
                </a:lnTo>
                <a:lnTo>
                  <a:pt x="767870" y="724879"/>
                </a:lnTo>
                <a:lnTo>
                  <a:pt x="809025" y="765086"/>
                </a:lnTo>
                <a:lnTo>
                  <a:pt x="838122" y="818727"/>
                </a:lnTo>
                <a:lnTo>
                  <a:pt x="852804" y="882294"/>
                </a:lnTo>
                <a:lnTo>
                  <a:pt x="895229" y="882748"/>
                </a:lnTo>
                <a:lnTo>
                  <a:pt x="936857" y="889963"/>
                </a:lnTo>
                <a:lnTo>
                  <a:pt x="975952" y="904300"/>
                </a:lnTo>
                <a:lnTo>
                  <a:pt x="1010777" y="926122"/>
                </a:lnTo>
                <a:lnTo>
                  <a:pt x="1039595" y="955789"/>
                </a:lnTo>
                <a:lnTo>
                  <a:pt x="1060670" y="993665"/>
                </a:lnTo>
                <a:lnTo>
                  <a:pt x="1072264" y="1040111"/>
                </a:lnTo>
                <a:lnTo>
                  <a:pt x="1072641" y="1095489"/>
                </a:lnTo>
                <a:lnTo>
                  <a:pt x="1100967" y="1085268"/>
                </a:lnTo>
                <a:lnTo>
                  <a:pt x="1132091" y="1080390"/>
                </a:lnTo>
                <a:lnTo>
                  <a:pt x="1164718" y="1080869"/>
                </a:lnTo>
                <a:lnTo>
                  <a:pt x="1197553" y="1086721"/>
                </a:lnTo>
                <a:lnTo>
                  <a:pt x="1258664" y="1114600"/>
                </a:lnTo>
                <a:lnTo>
                  <a:pt x="1305061" y="1164149"/>
                </a:lnTo>
                <a:lnTo>
                  <a:pt x="1326380" y="1235488"/>
                </a:lnTo>
                <a:lnTo>
                  <a:pt x="1324397" y="1279366"/>
                </a:lnTo>
                <a:lnTo>
                  <a:pt x="1312258" y="1328736"/>
                </a:lnTo>
                <a:lnTo>
                  <a:pt x="1288669" y="1383614"/>
                </a:lnTo>
                <a:lnTo>
                  <a:pt x="1241933" y="1446047"/>
                </a:lnTo>
                <a:lnTo>
                  <a:pt x="1403477" y="1607553"/>
                </a:lnTo>
                <a:lnTo>
                  <a:pt x="1438211" y="1630606"/>
                </a:lnTo>
                <a:lnTo>
                  <a:pt x="1477708" y="1638290"/>
                </a:lnTo>
                <a:lnTo>
                  <a:pt x="1517205" y="1630606"/>
                </a:lnTo>
                <a:lnTo>
                  <a:pt x="1551939" y="1607553"/>
                </a:lnTo>
                <a:lnTo>
                  <a:pt x="1575014" y="1572829"/>
                </a:lnTo>
                <a:lnTo>
                  <a:pt x="1582705" y="1533334"/>
                </a:lnTo>
                <a:lnTo>
                  <a:pt x="1575014" y="1493839"/>
                </a:lnTo>
                <a:lnTo>
                  <a:pt x="1551939" y="1459115"/>
                </a:lnTo>
                <a:lnTo>
                  <a:pt x="1390396" y="1297609"/>
                </a:lnTo>
                <a:lnTo>
                  <a:pt x="1431671" y="1237284"/>
                </a:lnTo>
                <a:lnTo>
                  <a:pt x="1703831" y="1509433"/>
                </a:lnTo>
                <a:lnTo>
                  <a:pt x="1738566" y="1532493"/>
                </a:lnTo>
                <a:lnTo>
                  <a:pt x="1778063" y="1540179"/>
                </a:lnTo>
                <a:lnTo>
                  <a:pt x="1817560" y="1532493"/>
                </a:lnTo>
                <a:lnTo>
                  <a:pt x="1852295" y="1509433"/>
                </a:lnTo>
                <a:lnTo>
                  <a:pt x="1875369" y="1474715"/>
                </a:lnTo>
                <a:lnTo>
                  <a:pt x="1883060" y="1435219"/>
                </a:lnTo>
                <a:lnTo>
                  <a:pt x="1875369" y="1395720"/>
                </a:lnTo>
                <a:lnTo>
                  <a:pt x="1852295" y="1360995"/>
                </a:lnTo>
                <a:lnTo>
                  <a:pt x="1558544" y="1067282"/>
                </a:lnTo>
                <a:lnTo>
                  <a:pt x="1603883" y="1006563"/>
                </a:lnTo>
                <a:lnTo>
                  <a:pt x="1885315" y="1288008"/>
                </a:lnTo>
                <a:lnTo>
                  <a:pt x="1920049" y="1311068"/>
                </a:lnTo>
                <a:lnTo>
                  <a:pt x="1959546" y="1318755"/>
                </a:lnTo>
                <a:lnTo>
                  <a:pt x="1999043" y="1311068"/>
                </a:lnTo>
                <a:lnTo>
                  <a:pt x="2033777" y="1288008"/>
                </a:lnTo>
                <a:lnTo>
                  <a:pt x="2056780" y="1253290"/>
                </a:lnTo>
                <a:lnTo>
                  <a:pt x="2064448" y="1213794"/>
                </a:lnTo>
                <a:lnTo>
                  <a:pt x="2056780" y="1174296"/>
                </a:lnTo>
                <a:lnTo>
                  <a:pt x="2033777" y="1139570"/>
                </a:lnTo>
                <a:lnTo>
                  <a:pt x="1730755" y="836561"/>
                </a:lnTo>
                <a:lnTo>
                  <a:pt x="1775968" y="775906"/>
                </a:lnTo>
                <a:lnTo>
                  <a:pt x="2056383" y="1056309"/>
                </a:lnTo>
                <a:lnTo>
                  <a:pt x="2091118" y="1079369"/>
                </a:lnTo>
                <a:lnTo>
                  <a:pt x="2130615" y="1087056"/>
                </a:lnTo>
                <a:lnTo>
                  <a:pt x="2170112" y="1079369"/>
                </a:lnTo>
                <a:lnTo>
                  <a:pt x="2204847" y="1056309"/>
                </a:lnTo>
                <a:lnTo>
                  <a:pt x="2231868" y="1025208"/>
                </a:lnTo>
                <a:lnTo>
                  <a:pt x="2246137" y="991741"/>
                </a:lnTo>
                <a:lnTo>
                  <a:pt x="2239762" y="953452"/>
                </a:lnTo>
                <a:lnTo>
                  <a:pt x="2204847" y="907884"/>
                </a:lnTo>
                <a:lnTo>
                  <a:pt x="2177968" y="876509"/>
                </a:lnTo>
                <a:lnTo>
                  <a:pt x="2148792" y="843082"/>
                </a:lnTo>
                <a:lnTo>
                  <a:pt x="2117588" y="807841"/>
                </a:lnTo>
                <a:lnTo>
                  <a:pt x="2050175" y="732857"/>
                </a:lnTo>
                <a:lnTo>
                  <a:pt x="1753407" y="407518"/>
                </a:lnTo>
                <a:lnTo>
                  <a:pt x="1683237" y="329270"/>
                </a:lnTo>
                <a:lnTo>
                  <a:pt x="1650240" y="291906"/>
                </a:lnTo>
                <a:lnTo>
                  <a:pt x="1618996" y="256031"/>
                </a:lnTo>
                <a:lnTo>
                  <a:pt x="1567332" y="248778"/>
                </a:lnTo>
                <a:lnTo>
                  <a:pt x="1516103" y="242094"/>
                </a:lnTo>
                <a:lnTo>
                  <a:pt x="1365316" y="222976"/>
                </a:lnTo>
                <a:lnTo>
                  <a:pt x="1316120" y="216090"/>
                </a:lnTo>
                <a:lnTo>
                  <a:pt x="1267507" y="208533"/>
                </a:lnTo>
                <a:lnTo>
                  <a:pt x="1219506" y="200060"/>
                </a:lnTo>
                <a:lnTo>
                  <a:pt x="1172147" y="190421"/>
                </a:lnTo>
                <a:lnTo>
                  <a:pt x="1125460" y="179369"/>
                </a:lnTo>
                <a:lnTo>
                  <a:pt x="1079474" y="166656"/>
                </a:lnTo>
                <a:lnTo>
                  <a:pt x="1034219" y="152035"/>
                </a:lnTo>
                <a:lnTo>
                  <a:pt x="989726" y="135258"/>
                </a:lnTo>
                <a:lnTo>
                  <a:pt x="946023" y="116077"/>
                </a:lnTo>
                <a:lnTo>
                  <a:pt x="810950" y="196069"/>
                </a:lnTo>
                <a:lnTo>
                  <a:pt x="766753" y="221694"/>
                </a:lnTo>
                <a:lnTo>
                  <a:pt x="723067" y="246381"/>
                </a:lnTo>
                <a:lnTo>
                  <a:pt x="679948" y="269878"/>
                </a:lnTo>
                <a:lnTo>
                  <a:pt x="637454" y="291934"/>
                </a:lnTo>
                <a:lnTo>
                  <a:pt x="595644" y="312297"/>
                </a:lnTo>
                <a:lnTo>
                  <a:pt x="554574" y="330716"/>
                </a:lnTo>
                <a:lnTo>
                  <a:pt x="514303" y="346939"/>
                </a:lnTo>
                <a:lnTo>
                  <a:pt x="474888" y="360715"/>
                </a:lnTo>
                <a:lnTo>
                  <a:pt x="436387" y="371792"/>
                </a:lnTo>
                <a:lnTo>
                  <a:pt x="398858" y="379919"/>
                </a:lnTo>
                <a:lnTo>
                  <a:pt x="326946" y="386317"/>
                </a:lnTo>
                <a:lnTo>
                  <a:pt x="292678" y="384085"/>
                </a:lnTo>
                <a:lnTo>
                  <a:pt x="227808" y="367502"/>
                </a:lnTo>
                <a:lnTo>
                  <a:pt x="168209" y="333083"/>
                </a:lnTo>
                <a:lnTo>
                  <a:pt x="114344" y="278817"/>
                </a:lnTo>
                <a:lnTo>
                  <a:pt x="89706" y="243612"/>
                </a:lnTo>
                <a:lnTo>
                  <a:pt x="66675" y="202691"/>
                </a:lnTo>
                <a:lnTo>
                  <a:pt x="213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76800" y="4841366"/>
            <a:ext cx="2246630" cy="1638300"/>
          </a:xfrm>
          <a:custGeom>
            <a:avLst/>
            <a:gdLst/>
            <a:ahLst/>
            <a:cxnLst/>
            <a:rect l="l" t="t" r="r" b="b"/>
            <a:pathLst>
              <a:path w="2246629" h="1638300">
                <a:moveTo>
                  <a:pt x="213105" y="0"/>
                </a:moveTo>
                <a:lnTo>
                  <a:pt x="66675" y="202691"/>
                </a:lnTo>
                <a:lnTo>
                  <a:pt x="89706" y="243612"/>
                </a:lnTo>
                <a:lnTo>
                  <a:pt x="114344" y="278817"/>
                </a:lnTo>
                <a:lnTo>
                  <a:pt x="140531" y="308556"/>
                </a:lnTo>
                <a:lnTo>
                  <a:pt x="197321" y="352648"/>
                </a:lnTo>
                <a:lnTo>
                  <a:pt x="259613" y="377897"/>
                </a:lnTo>
                <a:lnTo>
                  <a:pt x="326946" y="386317"/>
                </a:lnTo>
                <a:lnTo>
                  <a:pt x="362359" y="384845"/>
                </a:lnTo>
                <a:lnTo>
                  <a:pt x="436387" y="371792"/>
                </a:lnTo>
                <a:lnTo>
                  <a:pt x="474888" y="360715"/>
                </a:lnTo>
                <a:lnTo>
                  <a:pt x="514303" y="346939"/>
                </a:lnTo>
                <a:lnTo>
                  <a:pt x="554574" y="330716"/>
                </a:lnTo>
                <a:lnTo>
                  <a:pt x="595644" y="312297"/>
                </a:lnTo>
                <a:lnTo>
                  <a:pt x="637454" y="291934"/>
                </a:lnTo>
                <a:lnTo>
                  <a:pt x="679948" y="269878"/>
                </a:lnTo>
                <a:lnTo>
                  <a:pt x="723067" y="246381"/>
                </a:lnTo>
                <a:lnTo>
                  <a:pt x="766753" y="221694"/>
                </a:lnTo>
                <a:lnTo>
                  <a:pt x="810950" y="196069"/>
                </a:lnTo>
                <a:lnTo>
                  <a:pt x="855599" y="169757"/>
                </a:lnTo>
                <a:lnTo>
                  <a:pt x="900642" y="143009"/>
                </a:lnTo>
                <a:lnTo>
                  <a:pt x="946023" y="116077"/>
                </a:lnTo>
                <a:lnTo>
                  <a:pt x="989726" y="135258"/>
                </a:lnTo>
                <a:lnTo>
                  <a:pt x="1034219" y="152035"/>
                </a:lnTo>
                <a:lnTo>
                  <a:pt x="1079474" y="166656"/>
                </a:lnTo>
                <a:lnTo>
                  <a:pt x="1125460" y="179369"/>
                </a:lnTo>
                <a:lnTo>
                  <a:pt x="1172147" y="190421"/>
                </a:lnTo>
                <a:lnTo>
                  <a:pt x="1219506" y="200060"/>
                </a:lnTo>
                <a:lnTo>
                  <a:pt x="1267507" y="208533"/>
                </a:lnTo>
                <a:lnTo>
                  <a:pt x="1316120" y="216090"/>
                </a:lnTo>
                <a:lnTo>
                  <a:pt x="1365316" y="222976"/>
                </a:lnTo>
                <a:lnTo>
                  <a:pt x="1415065" y="229441"/>
                </a:lnTo>
                <a:lnTo>
                  <a:pt x="1465337" y="235731"/>
                </a:lnTo>
                <a:lnTo>
                  <a:pt x="1516103" y="242094"/>
                </a:lnTo>
                <a:lnTo>
                  <a:pt x="1567332" y="248778"/>
                </a:lnTo>
                <a:lnTo>
                  <a:pt x="1618996" y="256031"/>
                </a:lnTo>
                <a:lnTo>
                  <a:pt x="1650240" y="291906"/>
                </a:lnTo>
                <a:lnTo>
                  <a:pt x="1683237" y="329270"/>
                </a:lnTo>
                <a:lnTo>
                  <a:pt x="1717716" y="367885"/>
                </a:lnTo>
                <a:lnTo>
                  <a:pt x="1753407" y="407518"/>
                </a:lnTo>
                <a:lnTo>
                  <a:pt x="1790041" y="447931"/>
                </a:lnTo>
                <a:lnTo>
                  <a:pt x="1827346" y="488888"/>
                </a:lnTo>
                <a:lnTo>
                  <a:pt x="1865054" y="530154"/>
                </a:lnTo>
                <a:lnTo>
                  <a:pt x="1902894" y="571493"/>
                </a:lnTo>
                <a:lnTo>
                  <a:pt x="1940596" y="612669"/>
                </a:lnTo>
                <a:lnTo>
                  <a:pt x="1977891" y="653446"/>
                </a:lnTo>
                <a:lnTo>
                  <a:pt x="2014507" y="693587"/>
                </a:lnTo>
                <a:lnTo>
                  <a:pt x="2050175" y="732857"/>
                </a:lnTo>
                <a:lnTo>
                  <a:pt x="2084626" y="771021"/>
                </a:lnTo>
                <a:lnTo>
                  <a:pt x="2117588" y="807841"/>
                </a:lnTo>
                <a:lnTo>
                  <a:pt x="2148792" y="843082"/>
                </a:lnTo>
                <a:lnTo>
                  <a:pt x="2177968" y="876509"/>
                </a:lnTo>
                <a:lnTo>
                  <a:pt x="2204847" y="907884"/>
                </a:lnTo>
                <a:lnTo>
                  <a:pt x="2239762" y="953452"/>
                </a:lnTo>
                <a:lnTo>
                  <a:pt x="2246137" y="991741"/>
                </a:lnTo>
                <a:lnTo>
                  <a:pt x="2231868" y="1025208"/>
                </a:lnTo>
                <a:lnTo>
                  <a:pt x="2204847" y="1056309"/>
                </a:lnTo>
                <a:lnTo>
                  <a:pt x="2170112" y="1079369"/>
                </a:lnTo>
                <a:lnTo>
                  <a:pt x="2130615" y="1087056"/>
                </a:lnTo>
                <a:lnTo>
                  <a:pt x="2091118" y="1079369"/>
                </a:lnTo>
                <a:lnTo>
                  <a:pt x="2056383" y="1056309"/>
                </a:lnTo>
                <a:lnTo>
                  <a:pt x="1775968" y="775906"/>
                </a:lnTo>
                <a:lnTo>
                  <a:pt x="1730755" y="836561"/>
                </a:lnTo>
                <a:lnTo>
                  <a:pt x="2033777" y="1139570"/>
                </a:lnTo>
                <a:lnTo>
                  <a:pt x="2056780" y="1174296"/>
                </a:lnTo>
                <a:lnTo>
                  <a:pt x="2064448" y="1213794"/>
                </a:lnTo>
                <a:lnTo>
                  <a:pt x="2056780" y="1253290"/>
                </a:lnTo>
                <a:lnTo>
                  <a:pt x="2033777" y="1288008"/>
                </a:lnTo>
                <a:lnTo>
                  <a:pt x="1999043" y="1311068"/>
                </a:lnTo>
                <a:lnTo>
                  <a:pt x="1959546" y="1318755"/>
                </a:lnTo>
                <a:lnTo>
                  <a:pt x="1920049" y="1311068"/>
                </a:lnTo>
                <a:lnTo>
                  <a:pt x="1885315" y="1288008"/>
                </a:lnTo>
                <a:lnTo>
                  <a:pt x="1603883" y="1006563"/>
                </a:lnTo>
                <a:lnTo>
                  <a:pt x="1558544" y="1067282"/>
                </a:lnTo>
                <a:lnTo>
                  <a:pt x="1852295" y="1360995"/>
                </a:lnTo>
                <a:lnTo>
                  <a:pt x="1875369" y="1395720"/>
                </a:lnTo>
                <a:lnTo>
                  <a:pt x="1883060" y="1435219"/>
                </a:lnTo>
                <a:lnTo>
                  <a:pt x="1875369" y="1474715"/>
                </a:lnTo>
                <a:lnTo>
                  <a:pt x="1852295" y="1509433"/>
                </a:lnTo>
                <a:lnTo>
                  <a:pt x="1817560" y="1532493"/>
                </a:lnTo>
                <a:lnTo>
                  <a:pt x="1778063" y="1540179"/>
                </a:lnTo>
                <a:lnTo>
                  <a:pt x="1738566" y="1532493"/>
                </a:lnTo>
                <a:lnTo>
                  <a:pt x="1703831" y="1509433"/>
                </a:lnTo>
                <a:lnTo>
                  <a:pt x="1431671" y="1237284"/>
                </a:lnTo>
                <a:lnTo>
                  <a:pt x="1390396" y="1297609"/>
                </a:lnTo>
                <a:lnTo>
                  <a:pt x="1551939" y="1459115"/>
                </a:lnTo>
                <a:lnTo>
                  <a:pt x="1575014" y="1493839"/>
                </a:lnTo>
                <a:lnTo>
                  <a:pt x="1582705" y="1533334"/>
                </a:lnTo>
                <a:lnTo>
                  <a:pt x="1575014" y="1572829"/>
                </a:lnTo>
                <a:lnTo>
                  <a:pt x="1551939" y="1607553"/>
                </a:lnTo>
                <a:lnTo>
                  <a:pt x="1517205" y="1630606"/>
                </a:lnTo>
                <a:lnTo>
                  <a:pt x="1477708" y="1638290"/>
                </a:lnTo>
                <a:lnTo>
                  <a:pt x="1438211" y="1630606"/>
                </a:lnTo>
                <a:lnTo>
                  <a:pt x="1403477" y="1607553"/>
                </a:lnTo>
                <a:lnTo>
                  <a:pt x="1258062" y="1462163"/>
                </a:lnTo>
                <a:lnTo>
                  <a:pt x="1241933" y="1446047"/>
                </a:lnTo>
                <a:lnTo>
                  <a:pt x="1288669" y="1383614"/>
                </a:lnTo>
                <a:lnTo>
                  <a:pt x="1312258" y="1328736"/>
                </a:lnTo>
                <a:lnTo>
                  <a:pt x="1324397" y="1279366"/>
                </a:lnTo>
                <a:lnTo>
                  <a:pt x="1326380" y="1235488"/>
                </a:lnTo>
                <a:lnTo>
                  <a:pt x="1319503" y="1197087"/>
                </a:lnTo>
                <a:lnTo>
                  <a:pt x="1284349" y="1136658"/>
                </a:lnTo>
                <a:lnTo>
                  <a:pt x="1229300" y="1097959"/>
                </a:lnTo>
                <a:lnTo>
                  <a:pt x="1164718" y="1080869"/>
                </a:lnTo>
                <a:lnTo>
                  <a:pt x="1132091" y="1080390"/>
                </a:lnTo>
                <a:lnTo>
                  <a:pt x="1100967" y="1085268"/>
                </a:lnTo>
                <a:lnTo>
                  <a:pt x="1072641" y="1095489"/>
                </a:lnTo>
                <a:lnTo>
                  <a:pt x="1072264" y="1040111"/>
                </a:lnTo>
                <a:lnTo>
                  <a:pt x="1060670" y="993665"/>
                </a:lnTo>
                <a:lnTo>
                  <a:pt x="1039595" y="955789"/>
                </a:lnTo>
                <a:lnTo>
                  <a:pt x="1010777" y="926122"/>
                </a:lnTo>
                <a:lnTo>
                  <a:pt x="975952" y="904300"/>
                </a:lnTo>
                <a:lnTo>
                  <a:pt x="936857" y="889963"/>
                </a:lnTo>
                <a:lnTo>
                  <a:pt x="895229" y="882748"/>
                </a:lnTo>
                <a:lnTo>
                  <a:pt x="852804" y="882294"/>
                </a:lnTo>
                <a:lnTo>
                  <a:pt x="847413" y="849489"/>
                </a:lnTo>
                <a:lnTo>
                  <a:pt x="825228" y="790446"/>
                </a:lnTo>
                <a:lnTo>
                  <a:pt x="789807" y="743084"/>
                </a:lnTo>
                <a:lnTo>
                  <a:pt x="743508" y="710910"/>
                </a:lnTo>
                <a:lnTo>
                  <a:pt x="688689" y="697434"/>
                </a:lnTo>
                <a:lnTo>
                  <a:pt x="658821" y="698804"/>
                </a:lnTo>
                <a:lnTo>
                  <a:pt x="595644" y="719952"/>
                </a:lnTo>
                <a:lnTo>
                  <a:pt x="562923" y="740608"/>
                </a:lnTo>
                <a:lnTo>
                  <a:pt x="529841" y="768569"/>
                </a:lnTo>
                <a:lnTo>
                  <a:pt x="496693" y="804274"/>
                </a:lnTo>
                <a:lnTo>
                  <a:pt x="463773" y="848162"/>
                </a:lnTo>
                <a:lnTo>
                  <a:pt x="431375" y="900671"/>
                </a:lnTo>
                <a:lnTo>
                  <a:pt x="399796" y="962240"/>
                </a:lnTo>
                <a:lnTo>
                  <a:pt x="385800" y="921895"/>
                </a:lnTo>
                <a:lnTo>
                  <a:pt x="367368" y="887656"/>
                </a:lnTo>
                <a:lnTo>
                  <a:pt x="318299" y="838612"/>
                </a:lnTo>
                <a:lnTo>
                  <a:pt x="254809" y="817329"/>
                </a:lnTo>
                <a:lnTo>
                  <a:pt x="218349" y="817791"/>
                </a:lnTo>
                <a:lnTo>
                  <a:pt x="179117" y="826027"/>
                </a:lnTo>
                <a:lnTo>
                  <a:pt x="137388" y="842313"/>
                </a:lnTo>
                <a:lnTo>
                  <a:pt x="93440" y="866927"/>
                </a:lnTo>
                <a:lnTo>
                  <a:pt x="47552" y="900147"/>
                </a:lnTo>
                <a:lnTo>
                  <a:pt x="0" y="942251"/>
                </a:lnTo>
                <a:lnTo>
                  <a:pt x="0" y="22859"/>
                </a:lnTo>
                <a:lnTo>
                  <a:pt x="213105" y="0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23047" y="1800852"/>
            <a:ext cx="1670050" cy="1511935"/>
          </a:xfrm>
          <a:custGeom>
            <a:avLst/>
            <a:gdLst/>
            <a:ahLst/>
            <a:cxnLst/>
            <a:rect l="l" t="t" r="r" b="b"/>
            <a:pathLst>
              <a:path w="1670050" h="1511935">
                <a:moveTo>
                  <a:pt x="834598" y="228353"/>
                </a:moveTo>
                <a:lnTo>
                  <a:pt x="859548" y="188253"/>
                </a:lnTo>
                <a:lnTo>
                  <a:pt x="887640" y="152223"/>
                </a:lnTo>
                <a:lnTo>
                  <a:pt x="918551" y="120213"/>
                </a:lnTo>
                <a:lnTo>
                  <a:pt x="951960" y="92172"/>
                </a:lnTo>
                <a:lnTo>
                  <a:pt x="987546" y="68050"/>
                </a:lnTo>
                <a:lnTo>
                  <a:pt x="1024985" y="47796"/>
                </a:lnTo>
                <a:lnTo>
                  <a:pt x="1063957" y="31359"/>
                </a:lnTo>
                <a:lnTo>
                  <a:pt x="1104140" y="18689"/>
                </a:lnTo>
                <a:lnTo>
                  <a:pt x="1145212" y="9736"/>
                </a:lnTo>
                <a:lnTo>
                  <a:pt x="1186851" y="4449"/>
                </a:lnTo>
                <a:lnTo>
                  <a:pt x="1228735" y="2777"/>
                </a:lnTo>
                <a:lnTo>
                  <a:pt x="1270544" y="4670"/>
                </a:lnTo>
                <a:lnTo>
                  <a:pt x="1311954" y="10077"/>
                </a:lnTo>
                <a:lnTo>
                  <a:pt x="1352645" y="18948"/>
                </a:lnTo>
                <a:lnTo>
                  <a:pt x="1392294" y="31232"/>
                </a:lnTo>
                <a:lnTo>
                  <a:pt x="1430579" y="46879"/>
                </a:lnTo>
                <a:lnTo>
                  <a:pt x="1467180" y="65838"/>
                </a:lnTo>
                <a:lnTo>
                  <a:pt x="1501774" y="88058"/>
                </a:lnTo>
                <a:lnTo>
                  <a:pt x="1534039" y="113489"/>
                </a:lnTo>
                <a:lnTo>
                  <a:pt x="1563654" y="142081"/>
                </a:lnTo>
                <a:lnTo>
                  <a:pt x="1590297" y="173783"/>
                </a:lnTo>
                <a:lnTo>
                  <a:pt x="1613645" y="208544"/>
                </a:lnTo>
                <a:lnTo>
                  <a:pt x="1633379" y="246314"/>
                </a:lnTo>
                <a:lnTo>
                  <a:pt x="1649175" y="287042"/>
                </a:lnTo>
                <a:lnTo>
                  <a:pt x="1660711" y="330678"/>
                </a:lnTo>
                <a:lnTo>
                  <a:pt x="1667667" y="377171"/>
                </a:lnTo>
                <a:lnTo>
                  <a:pt x="1669720" y="426471"/>
                </a:lnTo>
                <a:lnTo>
                  <a:pt x="1668808" y="452158"/>
                </a:lnTo>
                <a:lnTo>
                  <a:pt x="1662903" y="505573"/>
                </a:lnTo>
                <a:lnTo>
                  <a:pt x="1651292" y="561668"/>
                </a:lnTo>
                <a:lnTo>
                  <a:pt x="1633652" y="620393"/>
                </a:lnTo>
                <a:lnTo>
                  <a:pt x="1609661" y="681697"/>
                </a:lnTo>
                <a:lnTo>
                  <a:pt x="1578998" y="745530"/>
                </a:lnTo>
                <a:lnTo>
                  <a:pt x="1541340" y="811841"/>
                </a:lnTo>
                <a:lnTo>
                  <a:pt x="1519788" y="845910"/>
                </a:lnTo>
                <a:lnTo>
                  <a:pt x="1496367" y="880580"/>
                </a:lnTo>
                <a:lnTo>
                  <a:pt x="1471037" y="915843"/>
                </a:lnTo>
                <a:lnTo>
                  <a:pt x="1443756" y="951695"/>
                </a:lnTo>
                <a:lnTo>
                  <a:pt x="1414486" y="988129"/>
                </a:lnTo>
                <a:lnTo>
                  <a:pt x="1383186" y="1025137"/>
                </a:lnTo>
                <a:lnTo>
                  <a:pt x="1349816" y="1062715"/>
                </a:lnTo>
                <a:lnTo>
                  <a:pt x="1314335" y="1100855"/>
                </a:lnTo>
                <a:lnTo>
                  <a:pt x="1276703" y="1139552"/>
                </a:lnTo>
                <a:lnTo>
                  <a:pt x="1236880" y="1178799"/>
                </a:lnTo>
                <a:lnTo>
                  <a:pt x="1194826" y="1218589"/>
                </a:lnTo>
                <a:lnTo>
                  <a:pt x="1150501" y="1258917"/>
                </a:lnTo>
                <a:lnTo>
                  <a:pt x="1103864" y="1299776"/>
                </a:lnTo>
                <a:lnTo>
                  <a:pt x="1054876" y="1341159"/>
                </a:lnTo>
                <a:lnTo>
                  <a:pt x="1003495" y="1383061"/>
                </a:lnTo>
                <a:lnTo>
                  <a:pt x="949682" y="1425475"/>
                </a:lnTo>
                <a:lnTo>
                  <a:pt x="893396" y="1468395"/>
                </a:lnTo>
                <a:lnTo>
                  <a:pt x="834598" y="1511815"/>
                </a:lnTo>
                <a:lnTo>
                  <a:pt x="775796" y="1468227"/>
                </a:lnTo>
                <a:lnTo>
                  <a:pt x="719509" y="1425143"/>
                </a:lnTo>
                <a:lnTo>
                  <a:pt x="665697" y="1382568"/>
                </a:lnTo>
                <a:lnTo>
                  <a:pt x="614319" y="1340510"/>
                </a:lnTo>
                <a:lnTo>
                  <a:pt x="565334" y="1298974"/>
                </a:lnTo>
                <a:lnTo>
                  <a:pt x="518703" y="1257967"/>
                </a:lnTo>
                <a:lnTo>
                  <a:pt x="474386" y="1217495"/>
                </a:lnTo>
                <a:lnTo>
                  <a:pt x="432341" y="1177564"/>
                </a:lnTo>
                <a:lnTo>
                  <a:pt x="392530" y="1138181"/>
                </a:lnTo>
                <a:lnTo>
                  <a:pt x="354910" y="1099352"/>
                </a:lnTo>
                <a:lnTo>
                  <a:pt x="319443" y="1061084"/>
                </a:lnTo>
                <a:lnTo>
                  <a:pt x="286088" y="1023382"/>
                </a:lnTo>
                <a:lnTo>
                  <a:pt x="254804" y="986253"/>
                </a:lnTo>
                <a:lnTo>
                  <a:pt x="225551" y="949703"/>
                </a:lnTo>
                <a:lnTo>
                  <a:pt x="198290" y="913739"/>
                </a:lnTo>
                <a:lnTo>
                  <a:pt x="172979" y="878367"/>
                </a:lnTo>
                <a:lnTo>
                  <a:pt x="149578" y="843594"/>
                </a:lnTo>
                <a:lnTo>
                  <a:pt x="128048" y="809424"/>
                </a:lnTo>
                <a:lnTo>
                  <a:pt x="108347" y="775866"/>
                </a:lnTo>
                <a:lnTo>
                  <a:pt x="74274" y="710608"/>
                </a:lnTo>
                <a:lnTo>
                  <a:pt x="47037" y="647868"/>
                </a:lnTo>
                <a:lnTo>
                  <a:pt x="26314" y="587699"/>
                </a:lnTo>
                <a:lnTo>
                  <a:pt x="11781" y="530150"/>
                </a:lnTo>
                <a:lnTo>
                  <a:pt x="3117" y="475273"/>
                </a:lnTo>
                <a:lnTo>
                  <a:pt x="0" y="423117"/>
                </a:lnTo>
                <a:lnTo>
                  <a:pt x="420" y="398075"/>
                </a:lnTo>
                <a:lnTo>
                  <a:pt x="5018" y="350096"/>
                </a:lnTo>
                <a:lnTo>
                  <a:pt x="14356" y="304965"/>
                </a:lnTo>
                <a:lnTo>
                  <a:pt x="28113" y="262733"/>
                </a:lnTo>
                <a:lnTo>
                  <a:pt x="45966" y="223449"/>
                </a:lnTo>
                <a:lnTo>
                  <a:pt x="67592" y="187165"/>
                </a:lnTo>
                <a:lnTo>
                  <a:pt x="92670" y="153931"/>
                </a:lnTo>
                <a:lnTo>
                  <a:pt x="120876" y="123798"/>
                </a:lnTo>
                <a:lnTo>
                  <a:pt x="151890" y="96816"/>
                </a:lnTo>
                <a:lnTo>
                  <a:pt x="185387" y="73036"/>
                </a:lnTo>
                <a:lnTo>
                  <a:pt x="221047" y="52509"/>
                </a:lnTo>
                <a:lnTo>
                  <a:pt x="258546" y="35284"/>
                </a:lnTo>
                <a:lnTo>
                  <a:pt x="297563" y="21412"/>
                </a:lnTo>
                <a:lnTo>
                  <a:pt x="337775" y="10945"/>
                </a:lnTo>
                <a:lnTo>
                  <a:pt x="378859" y="3931"/>
                </a:lnTo>
                <a:lnTo>
                  <a:pt x="420494" y="423"/>
                </a:lnTo>
                <a:lnTo>
                  <a:pt x="441417" y="0"/>
                </a:lnTo>
                <a:lnTo>
                  <a:pt x="462357" y="471"/>
                </a:lnTo>
                <a:lnTo>
                  <a:pt x="504125" y="4124"/>
                </a:lnTo>
                <a:lnTo>
                  <a:pt x="545477" y="11435"/>
                </a:lnTo>
                <a:lnTo>
                  <a:pt x="586090" y="22452"/>
                </a:lnTo>
                <a:lnTo>
                  <a:pt x="625642" y="37228"/>
                </a:lnTo>
                <a:lnTo>
                  <a:pt x="663810" y="55811"/>
                </a:lnTo>
                <a:lnTo>
                  <a:pt x="700272" y="78254"/>
                </a:lnTo>
                <a:lnTo>
                  <a:pt x="734706" y="104605"/>
                </a:lnTo>
                <a:lnTo>
                  <a:pt x="766789" y="134917"/>
                </a:lnTo>
                <a:lnTo>
                  <a:pt x="796199" y="169239"/>
                </a:lnTo>
                <a:lnTo>
                  <a:pt x="822614" y="207623"/>
                </a:lnTo>
                <a:lnTo>
                  <a:pt x="834598" y="228353"/>
                </a:lnTo>
                <a:close/>
              </a:path>
            </a:pathLst>
          </a:custGeom>
          <a:ln w="381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32744" y="3487039"/>
            <a:ext cx="452120" cy="539750"/>
          </a:xfrm>
          <a:custGeom>
            <a:avLst/>
            <a:gdLst/>
            <a:ahLst/>
            <a:cxnLst/>
            <a:rect l="l" t="t" r="r" b="b"/>
            <a:pathLst>
              <a:path w="452120" h="539750">
                <a:moveTo>
                  <a:pt x="227314" y="0"/>
                </a:moveTo>
                <a:lnTo>
                  <a:pt x="223758" y="888"/>
                </a:lnTo>
                <a:lnTo>
                  <a:pt x="219059" y="8255"/>
                </a:lnTo>
                <a:lnTo>
                  <a:pt x="191635" y="46605"/>
                </a:lnTo>
                <a:lnTo>
                  <a:pt x="161972" y="83216"/>
                </a:lnTo>
                <a:lnTo>
                  <a:pt x="100695" y="154940"/>
                </a:lnTo>
                <a:lnTo>
                  <a:pt x="79053" y="181407"/>
                </a:lnTo>
                <a:lnTo>
                  <a:pt x="38580" y="236485"/>
                </a:lnTo>
                <a:lnTo>
                  <a:pt x="2414" y="315515"/>
                </a:lnTo>
                <a:lnTo>
                  <a:pt x="0" y="363601"/>
                </a:lnTo>
                <a:lnTo>
                  <a:pt x="12848" y="409971"/>
                </a:lnTo>
                <a:lnTo>
                  <a:pt x="40116" y="454533"/>
                </a:lnTo>
                <a:lnTo>
                  <a:pt x="70046" y="485312"/>
                </a:lnTo>
                <a:lnTo>
                  <a:pt x="105487" y="509414"/>
                </a:lnTo>
                <a:lnTo>
                  <a:pt x="145068" y="526637"/>
                </a:lnTo>
                <a:lnTo>
                  <a:pt x="187420" y="536781"/>
                </a:lnTo>
                <a:lnTo>
                  <a:pt x="231170" y="539644"/>
                </a:lnTo>
                <a:lnTo>
                  <a:pt x="274949" y="535025"/>
                </a:lnTo>
                <a:lnTo>
                  <a:pt x="317385" y="522723"/>
                </a:lnTo>
                <a:lnTo>
                  <a:pt x="357108" y="502538"/>
                </a:lnTo>
                <a:lnTo>
                  <a:pt x="396325" y="472118"/>
                </a:lnTo>
                <a:lnTo>
                  <a:pt x="425672" y="436721"/>
                </a:lnTo>
                <a:lnTo>
                  <a:pt x="444422" y="396990"/>
                </a:lnTo>
                <a:lnTo>
                  <a:pt x="451850" y="353568"/>
                </a:lnTo>
                <a:lnTo>
                  <a:pt x="448974" y="317789"/>
                </a:lnTo>
                <a:lnTo>
                  <a:pt x="430365" y="258234"/>
                </a:lnTo>
                <a:lnTo>
                  <a:pt x="390259" y="191026"/>
                </a:lnTo>
                <a:lnTo>
                  <a:pt x="361416" y="152211"/>
                </a:lnTo>
                <a:lnTo>
                  <a:pt x="330612" y="114998"/>
                </a:lnTo>
                <a:lnTo>
                  <a:pt x="298570" y="78801"/>
                </a:lnTo>
                <a:lnTo>
                  <a:pt x="266013" y="43034"/>
                </a:lnTo>
                <a:lnTo>
                  <a:pt x="227314" y="0"/>
                </a:lnTo>
                <a:close/>
              </a:path>
            </a:pathLst>
          </a:custGeom>
          <a:solidFill>
            <a:srgbClr val="F34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28869" y="2423667"/>
            <a:ext cx="1285875" cy="785495"/>
          </a:xfrm>
          <a:custGeom>
            <a:avLst/>
            <a:gdLst/>
            <a:ahLst/>
            <a:cxnLst/>
            <a:rect l="l" t="t" r="r" b="b"/>
            <a:pathLst>
              <a:path w="1285875" h="785494">
                <a:moveTo>
                  <a:pt x="975740" y="0"/>
                </a:moveTo>
                <a:lnTo>
                  <a:pt x="928112" y="5149"/>
                </a:lnTo>
                <a:lnTo>
                  <a:pt x="882264" y="16293"/>
                </a:lnTo>
                <a:lnTo>
                  <a:pt x="837891" y="32339"/>
                </a:lnTo>
                <a:lnTo>
                  <a:pt x="794685" y="52193"/>
                </a:lnTo>
                <a:lnTo>
                  <a:pt x="752341" y="74762"/>
                </a:lnTo>
                <a:lnTo>
                  <a:pt x="710551" y="98953"/>
                </a:lnTo>
                <a:lnTo>
                  <a:pt x="669009" y="123672"/>
                </a:lnTo>
                <a:lnTo>
                  <a:pt x="627409" y="147827"/>
                </a:lnTo>
                <a:lnTo>
                  <a:pt x="585443" y="170324"/>
                </a:lnTo>
                <a:lnTo>
                  <a:pt x="542806" y="190070"/>
                </a:lnTo>
                <a:lnTo>
                  <a:pt x="499190" y="205971"/>
                </a:lnTo>
                <a:lnTo>
                  <a:pt x="454289" y="216935"/>
                </a:lnTo>
                <a:lnTo>
                  <a:pt x="407796" y="221869"/>
                </a:lnTo>
                <a:lnTo>
                  <a:pt x="352384" y="219909"/>
                </a:lnTo>
                <a:lnTo>
                  <a:pt x="301323" y="215578"/>
                </a:lnTo>
                <a:lnTo>
                  <a:pt x="253072" y="208907"/>
                </a:lnTo>
                <a:lnTo>
                  <a:pt x="206089" y="199929"/>
                </a:lnTo>
                <a:lnTo>
                  <a:pt x="158832" y="188677"/>
                </a:lnTo>
                <a:lnTo>
                  <a:pt x="109759" y="175184"/>
                </a:lnTo>
                <a:lnTo>
                  <a:pt x="57329" y="159482"/>
                </a:lnTo>
                <a:lnTo>
                  <a:pt x="0" y="141605"/>
                </a:lnTo>
                <a:lnTo>
                  <a:pt x="72643" y="256794"/>
                </a:lnTo>
                <a:lnTo>
                  <a:pt x="95456" y="288292"/>
                </a:lnTo>
                <a:lnTo>
                  <a:pt x="120131" y="320349"/>
                </a:lnTo>
                <a:lnTo>
                  <a:pt x="146709" y="352960"/>
                </a:lnTo>
                <a:lnTo>
                  <a:pt x="175230" y="386117"/>
                </a:lnTo>
                <a:lnTo>
                  <a:pt x="205735" y="419814"/>
                </a:lnTo>
                <a:lnTo>
                  <a:pt x="238264" y="454046"/>
                </a:lnTo>
                <a:lnTo>
                  <a:pt x="272857" y="488805"/>
                </a:lnTo>
                <a:lnTo>
                  <a:pt x="309555" y="524085"/>
                </a:lnTo>
                <a:lnTo>
                  <a:pt x="348399" y="559881"/>
                </a:lnTo>
                <a:lnTo>
                  <a:pt x="389429" y="596185"/>
                </a:lnTo>
                <a:lnTo>
                  <a:pt x="432684" y="632991"/>
                </a:lnTo>
                <a:lnTo>
                  <a:pt x="478206" y="670293"/>
                </a:lnTo>
                <a:lnTo>
                  <a:pt x="526035" y="708085"/>
                </a:lnTo>
                <a:lnTo>
                  <a:pt x="576212" y="746361"/>
                </a:lnTo>
                <a:lnTo>
                  <a:pt x="628776" y="785114"/>
                </a:lnTo>
                <a:lnTo>
                  <a:pt x="683474" y="744918"/>
                </a:lnTo>
                <a:lnTo>
                  <a:pt x="735584" y="705235"/>
                </a:lnTo>
                <a:lnTo>
                  <a:pt x="785151" y="666073"/>
                </a:lnTo>
                <a:lnTo>
                  <a:pt x="832222" y="627437"/>
                </a:lnTo>
                <a:lnTo>
                  <a:pt x="876844" y="589336"/>
                </a:lnTo>
                <a:lnTo>
                  <a:pt x="919061" y="551777"/>
                </a:lnTo>
                <a:lnTo>
                  <a:pt x="958920" y="514766"/>
                </a:lnTo>
                <a:lnTo>
                  <a:pt x="996467" y="478311"/>
                </a:lnTo>
                <a:lnTo>
                  <a:pt x="1031748" y="442420"/>
                </a:lnTo>
                <a:lnTo>
                  <a:pt x="1064808" y="407099"/>
                </a:lnTo>
                <a:lnTo>
                  <a:pt x="1095695" y="372355"/>
                </a:lnTo>
                <a:lnTo>
                  <a:pt x="1124453" y="338196"/>
                </a:lnTo>
                <a:lnTo>
                  <a:pt x="1151129" y="304629"/>
                </a:lnTo>
                <a:lnTo>
                  <a:pt x="1175769" y="271661"/>
                </a:lnTo>
                <a:lnTo>
                  <a:pt x="1198419" y="239299"/>
                </a:lnTo>
                <a:lnTo>
                  <a:pt x="1237931" y="176422"/>
                </a:lnTo>
                <a:lnTo>
                  <a:pt x="1285748" y="76073"/>
                </a:lnTo>
                <a:lnTo>
                  <a:pt x="1263497" y="63948"/>
                </a:lnTo>
                <a:lnTo>
                  <a:pt x="1201562" y="34308"/>
                </a:lnTo>
                <a:lnTo>
                  <a:pt x="1159577" y="20117"/>
                </a:lnTo>
                <a:lnTo>
                  <a:pt x="1108712" y="8561"/>
                </a:lnTo>
                <a:lnTo>
                  <a:pt x="1047817" y="1301"/>
                </a:lnTo>
                <a:lnTo>
                  <a:pt x="97574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92565" y="5767895"/>
            <a:ext cx="393700" cy="1036955"/>
          </a:xfrm>
          <a:custGeom>
            <a:avLst/>
            <a:gdLst/>
            <a:ahLst/>
            <a:cxnLst/>
            <a:rect l="l" t="t" r="r" b="b"/>
            <a:pathLst>
              <a:path w="393700" h="1036954">
                <a:moveTo>
                  <a:pt x="306196" y="367461"/>
                </a:moveTo>
                <a:lnTo>
                  <a:pt x="87502" y="367461"/>
                </a:lnTo>
                <a:lnTo>
                  <a:pt x="85598" y="989192"/>
                </a:lnTo>
                <a:lnTo>
                  <a:pt x="89342" y="1007705"/>
                </a:lnTo>
                <a:lnTo>
                  <a:pt x="99552" y="1022823"/>
                </a:lnTo>
                <a:lnTo>
                  <a:pt x="114690" y="1033016"/>
                </a:lnTo>
                <a:lnTo>
                  <a:pt x="133223" y="1036754"/>
                </a:lnTo>
                <a:lnTo>
                  <a:pt x="151681" y="1033016"/>
                </a:lnTo>
                <a:lnTo>
                  <a:pt x="166782" y="1022823"/>
                </a:lnTo>
                <a:lnTo>
                  <a:pt x="176978" y="1007705"/>
                </a:lnTo>
                <a:lnTo>
                  <a:pt x="180720" y="989192"/>
                </a:lnTo>
                <a:lnTo>
                  <a:pt x="180720" y="609066"/>
                </a:lnTo>
                <a:lnTo>
                  <a:pt x="305506" y="609066"/>
                </a:lnTo>
                <a:lnTo>
                  <a:pt x="306196" y="367461"/>
                </a:lnTo>
                <a:close/>
              </a:path>
              <a:path w="393700" h="1036954">
                <a:moveTo>
                  <a:pt x="305506" y="609066"/>
                </a:moveTo>
                <a:lnTo>
                  <a:pt x="209295" y="609066"/>
                </a:lnTo>
                <a:lnTo>
                  <a:pt x="209295" y="989192"/>
                </a:lnTo>
                <a:lnTo>
                  <a:pt x="213020" y="1007705"/>
                </a:lnTo>
                <a:lnTo>
                  <a:pt x="223186" y="1022823"/>
                </a:lnTo>
                <a:lnTo>
                  <a:pt x="238281" y="1033016"/>
                </a:lnTo>
                <a:lnTo>
                  <a:pt x="256793" y="1036754"/>
                </a:lnTo>
                <a:lnTo>
                  <a:pt x="275326" y="1033016"/>
                </a:lnTo>
                <a:lnTo>
                  <a:pt x="290464" y="1022823"/>
                </a:lnTo>
                <a:lnTo>
                  <a:pt x="300674" y="1007705"/>
                </a:lnTo>
                <a:lnTo>
                  <a:pt x="304418" y="989192"/>
                </a:lnTo>
                <a:lnTo>
                  <a:pt x="305506" y="609066"/>
                </a:lnTo>
                <a:close/>
              </a:path>
              <a:path w="393700" h="1036954">
                <a:moveTo>
                  <a:pt x="319658" y="198373"/>
                </a:moveTo>
                <a:lnTo>
                  <a:pt x="74040" y="198373"/>
                </a:lnTo>
                <a:lnTo>
                  <a:pt x="45219" y="204191"/>
                </a:lnTo>
                <a:lnTo>
                  <a:pt x="21685" y="220057"/>
                </a:lnTo>
                <a:lnTo>
                  <a:pt x="5818" y="243588"/>
                </a:lnTo>
                <a:lnTo>
                  <a:pt x="0" y="272402"/>
                </a:lnTo>
                <a:lnTo>
                  <a:pt x="0" y="545337"/>
                </a:lnTo>
                <a:lnTo>
                  <a:pt x="2988" y="560152"/>
                </a:lnTo>
                <a:lnTo>
                  <a:pt x="11144" y="572250"/>
                </a:lnTo>
                <a:lnTo>
                  <a:pt x="23252" y="580408"/>
                </a:lnTo>
                <a:lnTo>
                  <a:pt x="38100" y="583399"/>
                </a:lnTo>
                <a:lnTo>
                  <a:pt x="52893" y="580408"/>
                </a:lnTo>
                <a:lnTo>
                  <a:pt x="65008" y="572250"/>
                </a:lnTo>
                <a:lnTo>
                  <a:pt x="73193" y="560152"/>
                </a:lnTo>
                <a:lnTo>
                  <a:pt x="76200" y="545337"/>
                </a:lnTo>
                <a:lnTo>
                  <a:pt x="76200" y="367461"/>
                </a:lnTo>
                <a:lnTo>
                  <a:pt x="393700" y="367461"/>
                </a:lnTo>
                <a:lnTo>
                  <a:pt x="393700" y="272402"/>
                </a:lnTo>
                <a:lnTo>
                  <a:pt x="387881" y="243588"/>
                </a:lnTo>
                <a:lnTo>
                  <a:pt x="372014" y="220057"/>
                </a:lnTo>
                <a:lnTo>
                  <a:pt x="348480" y="204191"/>
                </a:lnTo>
                <a:lnTo>
                  <a:pt x="319658" y="198373"/>
                </a:lnTo>
                <a:close/>
              </a:path>
              <a:path w="393700" h="1036954">
                <a:moveTo>
                  <a:pt x="393700" y="367461"/>
                </a:moveTo>
                <a:lnTo>
                  <a:pt x="317626" y="367461"/>
                </a:lnTo>
                <a:lnTo>
                  <a:pt x="317626" y="545337"/>
                </a:lnTo>
                <a:lnTo>
                  <a:pt x="320613" y="560152"/>
                </a:lnTo>
                <a:lnTo>
                  <a:pt x="328755" y="572250"/>
                </a:lnTo>
                <a:lnTo>
                  <a:pt x="340826" y="580408"/>
                </a:lnTo>
                <a:lnTo>
                  <a:pt x="355600" y="583399"/>
                </a:lnTo>
                <a:lnTo>
                  <a:pt x="370447" y="580408"/>
                </a:lnTo>
                <a:lnTo>
                  <a:pt x="382555" y="572250"/>
                </a:lnTo>
                <a:lnTo>
                  <a:pt x="390711" y="560152"/>
                </a:lnTo>
                <a:lnTo>
                  <a:pt x="393700" y="545337"/>
                </a:lnTo>
                <a:lnTo>
                  <a:pt x="393700" y="367461"/>
                </a:lnTo>
                <a:close/>
              </a:path>
              <a:path w="393700" h="1036954">
                <a:moveTo>
                  <a:pt x="196850" y="0"/>
                </a:moveTo>
                <a:lnTo>
                  <a:pt x="162131" y="7004"/>
                </a:lnTo>
                <a:lnTo>
                  <a:pt x="133794" y="26104"/>
                </a:lnTo>
                <a:lnTo>
                  <a:pt x="114696" y="54435"/>
                </a:lnTo>
                <a:lnTo>
                  <a:pt x="107695" y="89128"/>
                </a:lnTo>
                <a:lnTo>
                  <a:pt x="114696" y="123821"/>
                </a:lnTo>
                <a:lnTo>
                  <a:pt x="133794" y="152152"/>
                </a:lnTo>
                <a:lnTo>
                  <a:pt x="162131" y="171253"/>
                </a:lnTo>
                <a:lnTo>
                  <a:pt x="196850" y="178257"/>
                </a:lnTo>
                <a:lnTo>
                  <a:pt x="231568" y="171253"/>
                </a:lnTo>
                <a:lnTo>
                  <a:pt x="259905" y="152152"/>
                </a:lnTo>
                <a:lnTo>
                  <a:pt x="279003" y="123821"/>
                </a:lnTo>
                <a:lnTo>
                  <a:pt x="286003" y="89128"/>
                </a:lnTo>
                <a:lnTo>
                  <a:pt x="279003" y="54435"/>
                </a:lnTo>
                <a:lnTo>
                  <a:pt x="259905" y="26104"/>
                </a:lnTo>
                <a:lnTo>
                  <a:pt x="231568" y="7004"/>
                </a:lnTo>
                <a:lnTo>
                  <a:pt x="19685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95527" y="5719927"/>
            <a:ext cx="560070" cy="1085215"/>
          </a:xfrm>
          <a:custGeom>
            <a:avLst/>
            <a:gdLst/>
            <a:ahLst/>
            <a:cxnLst/>
            <a:rect l="l" t="t" r="r" b="b"/>
            <a:pathLst>
              <a:path w="560069" h="1085215">
                <a:moveTo>
                  <a:pt x="390161" y="657072"/>
                </a:moveTo>
                <a:lnTo>
                  <a:pt x="295094" y="657072"/>
                </a:lnTo>
                <a:lnTo>
                  <a:pt x="295094" y="1037165"/>
                </a:lnTo>
                <a:lnTo>
                  <a:pt x="298819" y="1055676"/>
                </a:lnTo>
                <a:lnTo>
                  <a:pt x="308985" y="1070792"/>
                </a:lnTo>
                <a:lnTo>
                  <a:pt x="324080" y="1080984"/>
                </a:lnTo>
                <a:lnTo>
                  <a:pt x="342598" y="1084720"/>
                </a:lnTo>
                <a:lnTo>
                  <a:pt x="361106" y="1080983"/>
                </a:lnTo>
                <a:lnTo>
                  <a:pt x="376200" y="1070792"/>
                </a:lnTo>
                <a:lnTo>
                  <a:pt x="386365" y="1055676"/>
                </a:lnTo>
                <a:lnTo>
                  <a:pt x="390090" y="1037165"/>
                </a:lnTo>
                <a:lnTo>
                  <a:pt x="390161" y="657072"/>
                </a:lnTo>
                <a:close/>
              </a:path>
              <a:path w="560069" h="1085215">
                <a:moveTo>
                  <a:pt x="390216" y="363334"/>
                </a:moveTo>
                <a:lnTo>
                  <a:pt x="173428" y="363334"/>
                </a:lnTo>
                <a:lnTo>
                  <a:pt x="173339" y="524481"/>
                </a:lnTo>
                <a:lnTo>
                  <a:pt x="173235" y="583978"/>
                </a:lnTo>
                <a:lnTo>
                  <a:pt x="172934" y="704818"/>
                </a:lnTo>
                <a:lnTo>
                  <a:pt x="172745" y="764066"/>
                </a:lnTo>
                <a:lnTo>
                  <a:pt x="172538" y="821136"/>
                </a:lnTo>
                <a:lnTo>
                  <a:pt x="172318" y="874982"/>
                </a:lnTo>
                <a:lnTo>
                  <a:pt x="172088" y="924555"/>
                </a:lnTo>
                <a:lnTo>
                  <a:pt x="171855" y="968808"/>
                </a:lnTo>
                <a:lnTo>
                  <a:pt x="171396" y="1037165"/>
                </a:lnTo>
                <a:lnTo>
                  <a:pt x="175139" y="1055676"/>
                </a:lnTo>
                <a:lnTo>
                  <a:pt x="185335" y="1070792"/>
                </a:lnTo>
                <a:lnTo>
                  <a:pt x="200441" y="1080984"/>
                </a:lnTo>
                <a:lnTo>
                  <a:pt x="218894" y="1084720"/>
                </a:lnTo>
                <a:lnTo>
                  <a:pt x="237426" y="1080983"/>
                </a:lnTo>
                <a:lnTo>
                  <a:pt x="252565" y="1070792"/>
                </a:lnTo>
                <a:lnTo>
                  <a:pt x="262774" y="1055676"/>
                </a:lnTo>
                <a:lnTo>
                  <a:pt x="266519" y="1037165"/>
                </a:lnTo>
                <a:lnTo>
                  <a:pt x="266519" y="657072"/>
                </a:lnTo>
                <a:lnTo>
                  <a:pt x="390161" y="657072"/>
                </a:lnTo>
                <a:lnTo>
                  <a:pt x="390216" y="363334"/>
                </a:lnTo>
                <a:close/>
              </a:path>
              <a:path w="560069" h="1085215">
                <a:moveTo>
                  <a:pt x="442160" y="631240"/>
                </a:moveTo>
                <a:lnTo>
                  <a:pt x="440509" y="631240"/>
                </a:lnTo>
                <a:lnTo>
                  <a:pt x="441398" y="631405"/>
                </a:lnTo>
                <a:lnTo>
                  <a:pt x="442160" y="631240"/>
                </a:lnTo>
                <a:close/>
              </a:path>
              <a:path w="560069" h="1085215">
                <a:moveTo>
                  <a:pt x="33601" y="0"/>
                </a:moveTo>
                <a:lnTo>
                  <a:pt x="1359" y="26789"/>
                </a:lnTo>
                <a:lnTo>
                  <a:pt x="0" y="41123"/>
                </a:lnTo>
                <a:lnTo>
                  <a:pt x="4391" y="55371"/>
                </a:lnTo>
                <a:lnTo>
                  <a:pt x="172793" y="363715"/>
                </a:lnTo>
                <a:lnTo>
                  <a:pt x="173428" y="363334"/>
                </a:lnTo>
                <a:lnTo>
                  <a:pt x="390216" y="363334"/>
                </a:lnTo>
                <a:lnTo>
                  <a:pt x="390217" y="358152"/>
                </a:lnTo>
                <a:lnTo>
                  <a:pt x="451237" y="246418"/>
                </a:lnTo>
                <a:lnTo>
                  <a:pt x="194256" y="246418"/>
                </a:lnTo>
                <a:lnTo>
                  <a:pt x="70431" y="19380"/>
                </a:lnTo>
                <a:lnTo>
                  <a:pt x="63569" y="10387"/>
                </a:lnTo>
                <a:lnTo>
                  <a:pt x="54683" y="4022"/>
                </a:lnTo>
                <a:lnTo>
                  <a:pt x="44463" y="492"/>
                </a:lnTo>
                <a:lnTo>
                  <a:pt x="33601" y="0"/>
                </a:lnTo>
                <a:close/>
              </a:path>
              <a:path w="560069" h="1085215">
                <a:moveTo>
                  <a:pt x="526361" y="0"/>
                </a:moveTo>
                <a:lnTo>
                  <a:pt x="489658" y="19380"/>
                </a:lnTo>
                <a:lnTo>
                  <a:pt x="365706" y="246418"/>
                </a:lnTo>
                <a:lnTo>
                  <a:pt x="451237" y="246418"/>
                </a:lnTo>
                <a:lnTo>
                  <a:pt x="555571" y="55371"/>
                </a:lnTo>
                <a:lnTo>
                  <a:pt x="559962" y="41123"/>
                </a:lnTo>
                <a:lnTo>
                  <a:pt x="558603" y="26789"/>
                </a:lnTo>
                <a:lnTo>
                  <a:pt x="526361" y="0"/>
                </a:lnTo>
                <a:close/>
              </a:path>
              <a:path w="560069" h="1085215">
                <a:moveTo>
                  <a:pt x="282648" y="48069"/>
                </a:moveTo>
                <a:lnTo>
                  <a:pt x="247929" y="55073"/>
                </a:lnTo>
                <a:lnTo>
                  <a:pt x="219592" y="74172"/>
                </a:lnTo>
                <a:lnTo>
                  <a:pt x="200495" y="102499"/>
                </a:lnTo>
                <a:lnTo>
                  <a:pt x="193494" y="137185"/>
                </a:lnTo>
                <a:lnTo>
                  <a:pt x="200495" y="171876"/>
                </a:lnTo>
                <a:lnTo>
                  <a:pt x="219592" y="200202"/>
                </a:lnTo>
                <a:lnTo>
                  <a:pt x="247929" y="219299"/>
                </a:lnTo>
                <a:lnTo>
                  <a:pt x="282648" y="226301"/>
                </a:lnTo>
                <a:lnTo>
                  <a:pt x="317313" y="219299"/>
                </a:lnTo>
                <a:lnTo>
                  <a:pt x="345656" y="200202"/>
                </a:lnTo>
                <a:lnTo>
                  <a:pt x="364783" y="171876"/>
                </a:lnTo>
                <a:lnTo>
                  <a:pt x="371802" y="137185"/>
                </a:lnTo>
                <a:lnTo>
                  <a:pt x="364783" y="102499"/>
                </a:lnTo>
                <a:lnTo>
                  <a:pt x="345656" y="74172"/>
                </a:lnTo>
                <a:lnTo>
                  <a:pt x="317313" y="55073"/>
                </a:lnTo>
                <a:lnTo>
                  <a:pt x="282648" y="480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12749" y="6089108"/>
            <a:ext cx="1795145" cy="5842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785"/>
              </a:spcBef>
            </a:pPr>
            <a:r>
              <a:rPr sz="1400" b="1" spc="-25">
                <a:latin typeface="Arial"/>
                <a:cs typeface="Arial"/>
              </a:rPr>
              <a:t>Y</a:t>
            </a:r>
            <a:r>
              <a:rPr sz="1400" b="1" spc="-5">
                <a:latin typeface="Arial"/>
                <a:cs typeface="Arial"/>
              </a:rPr>
              <a:t>OU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95"/>
              </a:spcBef>
            </a:pPr>
            <a:r>
              <a:rPr sz="1200" spc="-5">
                <a:latin typeface="Arial"/>
                <a:cs typeface="Arial"/>
              </a:rPr>
              <a:t>NEEDS, </a:t>
            </a:r>
            <a:r>
              <a:rPr sz="1200">
                <a:latin typeface="Arial"/>
                <a:cs typeface="Arial"/>
              </a:rPr>
              <a:t>WANTS,</a:t>
            </a:r>
            <a:r>
              <a:rPr sz="1200" spc="-8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GOALS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660381" y="6041030"/>
            <a:ext cx="2150745" cy="5842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b="1" spc="-45">
                <a:latin typeface="Arial"/>
                <a:cs typeface="Arial"/>
              </a:rPr>
              <a:t>Your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Mentor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00" spc="-25">
                <a:latin typeface="Arial"/>
                <a:cs typeface="Arial"/>
              </a:rPr>
              <a:t>SUPPORT, </a:t>
            </a:r>
            <a:r>
              <a:rPr sz="1200" spc="-5">
                <a:latin typeface="Arial"/>
                <a:cs typeface="Arial"/>
              </a:rPr>
              <a:t>GUIDE,</a:t>
            </a:r>
            <a:r>
              <a:rPr sz="1200" spc="30">
                <a:latin typeface="Arial"/>
                <a:cs typeface="Arial"/>
              </a:rPr>
              <a:t> </a:t>
            </a:r>
            <a:r>
              <a:rPr sz="1200" spc="-30">
                <a:latin typeface="Arial"/>
                <a:cs typeface="Arial"/>
              </a:rPr>
              <a:t>MOTIVATE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8600" y="1371600"/>
            <a:ext cx="425643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1200" spc="-5">
                <a:latin typeface="Arial"/>
                <a:cs typeface="Arial"/>
              </a:rPr>
              <a:t>      </a:t>
            </a:r>
            <a:r>
              <a:rPr sz="1200" spc="-5">
                <a:latin typeface="Arial"/>
                <a:cs typeface="Arial"/>
              </a:rPr>
              <a:t>During </a:t>
            </a:r>
            <a:r>
              <a:rPr sz="1200">
                <a:latin typeface="Arial"/>
                <a:cs typeface="Arial"/>
              </a:rPr>
              <a:t>the </a:t>
            </a:r>
            <a:r>
              <a:rPr sz="1200" spc="-5">
                <a:latin typeface="Arial"/>
                <a:cs typeface="Arial"/>
              </a:rPr>
              <a:t>project besides </a:t>
            </a:r>
            <a:r>
              <a:rPr sz="1200">
                <a:latin typeface="Arial"/>
                <a:cs typeface="Arial"/>
              </a:rPr>
              <a:t>the</a:t>
            </a:r>
            <a:r>
              <a:rPr sz="1200" spc="15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PROJECT </a:t>
            </a:r>
            <a:r>
              <a:rPr sz="1200" spc="-15">
                <a:latin typeface="Arial"/>
                <a:cs typeface="Arial"/>
              </a:rPr>
              <a:t>COORDINATOR,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spc="-5">
                <a:latin typeface="Arial"/>
                <a:cs typeface="Arial"/>
              </a:rPr>
              <a:t>a </a:t>
            </a:r>
            <a:r>
              <a:rPr sz="1200" spc="-30">
                <a:latin typeface="Arial"/>
                <a:cs typeface="Arial"/>
              </a:rPr>
              <a:t>FACILITATOR </a:t>
            </a:r>
            <a:r>
              <a:rPr sz="1200">
                <a:latin typeface="Arial"/>
                <a:cs typeface="Arial"/>
              </a:rPr>
              <a:t>of</a:t>
            </a:r>
            <a:r>
              <a:rPr sz="1200" spc="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the</a:t>
            </a:r>
            <a:r>
              <a:rPr lang="en-US" sz="1200">
                <a:latin typeface="Arial"/>
                <a:cs typeface="Arial"/>
              </a:rPr>
              <a:t> a</a:t>
            </a:r>
            <a:r>
              <a:rPr sz="1200">
                <a:latin typeface="Arial"/>
                <a:cs typeface="Arial"/>
              </a:rPr>
              <a:t>ctivities </a:t>
            </a:r>
            <a:r>
              <a:rPr sz="1200" spc="-10">
                <a:latin typeface="Arial"/>
                <a:cs typeface="Arial"/>
              </a:rPr>
              <a:t>and the </a:t>
            </a:r>
            <a:r>
              <a:rPr sz="1200" spc="-5">
                <a:latin typeface="Arial"/>
                <a:cs typeface="Arial"/>
              </a:rPr>
              <a:t>specialists </a:t>
            </a:r>
            <a:r>
              <a:rPr sz="1200">
                <a:latin typeface="Arial"/>
                <a:cs typeface="Arial"/>
              </a:rPr>
              <a:t>from the </a:t>
            </a:r>
            <a:r>
              <a:rPr sz="1200" spc="-5">
                <a:latin typeface="Arial"/>
                <a:cs typeface="Arial"/>
              </a:rPr>
              <a:t>day </a:t>
            </a:r>
            <a:r>
              <a:rPr sz="1200" spc="-10">
                <a:latin typeface="Arial"/>
                <a:cs typeface="Arial"/>
              </a:rPr>
              <a:t>center where you  </a:t>
            </a:r>
            <a:r>
              <a:rPr sz="1200">
                <a:latin typeface="Arial"/>
                <a:cs typeface="Arial"/>
              </a:rPr>
              <a:t>will develop the activities, </a:t>
            </a:r>
            <a:r>
              <a:rPr sz="1200" spc="-5">
                <a:latin typeface="Arial"/>
                <a:cs typeface="Arial"/>
              </a:rPr>
              <a:t>you</a:t>
            </a:r>
            <a:r>
              <a:rPr sz="1200" spc="-16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will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also</a:t>
            </a:r>
            <a:r>
              <a:rPr sz="1200" spc="17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have</a:t>
            </a:r>
            <a:r>
              <a:rPr sz="1200" spc="17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</a:t>
            </a:r>
            <a:r>
              <a:rPr sz="1200" spc="17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support</a:t>
            </a:r>
            <a:r>
              <a:rPr sz="1200" spc="17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person</a:t>
            </a:r>
            <a:r>
              <a:rPr sz="1200" spc="17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that</a:t>
            </a:r>
            <a:r>
              <a:rPr sz="1200" spc="180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will</a:t>
            </a:r>
            <a:r>
              <a:rPr sz="1200" spc="19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help</a:t>
            </a:r>
            <a:r>
              <a:rPr sz="1200" spc="170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you</a:t>
            </a:r>
            <a:r>
              <a:rPr sz="1200" spc="17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</a:t>
            </a:r>
            <a:r>
              <a:rPr sz="1200" spc="17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adapt,</a:t>
            </a:r>
            <a:r>
              <a:rPr sz="1200" spc="17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integrate </a:t>
            </a:r>
            <a:r>
              <a:rPr sz="1200" spc="-5">
                <a:latin typeface="Arial"/>
                <a:cs typeface="Arial"/>
              </a:rPr>
              <a:t>and </a:t>
            </a:r>
            <a:r>
              <a:rPr sz="1200">
                <a:latin typeface="Arial"/>
                <a:cs typeface="Arial"/>
              </a:rPr>
              <a:t>will guide</a:t>
            </a:r>
            <a:r>
              <a:rPr sz="1200" spc="-16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your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learning </a:t>
            </a:r>
            <a:r>
              <a:rPr sz="1200" spc="-10">
                <a:latin typeface="Arial"/>
                <a:cs typeface="Arial"/>
              </a:rPr>
              <a:t>process </a:t>
            </a:r>
            <a:r>
              <a:rPr sz="1200" spc="-5">
                <a:latin typeface="Arial"/>
                <a:cs typeface="Arial"/>
              </a:rPr>
              <a:t>during </a:t>
            </a:r>
            <a:r>
              <a:rPr sz="1200" spc="-10">
                <a:latin typeface="Arial"/>
                <a:cs typeface="Arial"/>
              </a:rPr>
              <a:t>the </a:t>
            </a:r>
            <a:r>
              <a:rPr sz="1200" spc="-5">
                <a:latin typeface="Arial"/>
                <a:cs typeface="Arial"/>
              </a:rPr>
              <a:t>project. 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This </a:t>
            </a:r>
            <a:r>
              <a:rPr sz="1200" spc="-10">
                <a:latin typeface="Arial"/>
                <a:cs typeface="Arial"/>
              </a:rPr>
              <a:t>person </a:t>
            </a:r>
            <a:r>
              <a:rPr sz="1200" spc="5">
                <a:latin typeface="Arial"/>
                <a:cs typeface="Arial"/>
              </a:rPr>
              <a:t>is </a:t>
            </a:r>
            <a:r>
              <a:rPr sz="1200" spc="-10">
                <a:latin typeface="Arial"/>
                <a:cs typeface="Arial"/>
              </a:rPr>
              <a:t>chosen  </a:t>
            </a:r>
            <a:r>
              <a:rPr sz="1200" spc="-5">
                <a:latin typeface="Arial"/>
                <a:cs typeface="Arial"/>
              </a:rPr>
              <a:t>by </a:t>
            </a:r>
            <a:r>
              <a:rPr sz="1200">
                <a:latin typeface="Arial"/>
                <a:cs typeface="Arial"/>
              </a:rPr>
              <a:t>the hosting organization </a:t>
            </a:r>
            <a:r>
              <a:rPr sz="1200" spc="-5">
                <a:latin typeface="Arial"/>
                <a:cs typeface="Arial"/>
              </a:rPr>
              <a:t>and</a:t>
            </a:r>
            <a:r>
              <a:rPr sz="1200" spc="-175">
                <a:latin typeface="Arial"/>
                <a:cs typeface="Arial"/>
              </a:rPr>
              <a:t> </a:t>
            </a:r>
            <a:r>
              <a:rPr sz="1200" spc="15">
                <a:latin typeface="Arial"/>
                <a:cs typeface="Arial"/>
              </a:rPr>
              <a:t>is</a:t>
            </a:r>
            <a:r>
              <a:rPr lang="en-US" sz="1200" spc="15">
                <a:latin typeface="Arial"/>
                <a:cs typeface="Arial"/>
              </a:rPr>
              <a:t> </a:t>
            </a:r>
            <a:r>
              <a:rPr sz="1200" spc="5">
                <a:latin typeface="Arial"/>
                <a:cs typeface="Arial"/>
              </a:rPr>
              <a:t>called</a:t>
            </a:r>
            <a:r>
              <a:rPr sz="1200" spc="-70">
                <a:latin typeface="Arial"/>
                <a:cs typeface="Arial"/>
              </a:rPr>
              <a:t> </a:t>
            </a:r>
            <a:r>
              <a:rPr lang="en-US" sz="1200" spc="-70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MENTOR.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US" sz="1200" spc="-5">
                <a:latin typeface="Arial"/>
                <a:cs typeface="Arial"/>
              </a:rPr>
              <a:t>      </a:t>
            </a:r>
            <a:r>
              <a:rPr sz="1200" spc="-5">
                <a:latin typeface="Arial"/>
                <a:cs typeface="Arial"/>
              </a:rPr>
              <a:t>Mentorship can </a:t>
            </a:r>
            <a:r>
              <a:rPr sz="1200" spc="-15">
                <a:latin typeface="Arial"/>
                <a:cs typeface="Arial"/>
              </a:rPr>
              <a:t>be </a:t>
            </a:r>
            <a:r>
              <a:rPr sz="1200" spc="-5">
                <a:latin typeface="Arial"/>
                <a:cs typeface="Arial"/>
              </a:rPr>
              <a:t>defined as </a:t>
            </a:r>
            <a:r>
              <a:rPr sz="1200" spc="-10">
                <a:latin typeface="Arial"/>
                <a:cs typeface="Arial"/>
              </a:rPr>
              <a:t>the </a:t>
            </a:r>
            <a:r>
              <a:rPr sz="1200">
                <a:latin typeface="Arial"/>
                <a:cs typeface="Arial"/>
              </a:rPr>
              <a:t>set of </a:t>
            </a:r>
            <a:r>
              <a:rPr sz="1200" spc="-5">
                <a:latin typeface="Arial"/>
                <a:cs typeface="Arial"/>
              </a:rPr>
              <a:t>relations </a:t>
            </a:r>
            <a:r>
              <a:rPr sz="1200" spc="-10">
                <a:latin typeface="Arial"/>
                <a:cs typeface="Arial"/>
              </a:rPr>
              <a:t>and  </a:t>
            </a:r>
            <a:r>
              <a:rPr sz="1200">
                <a:latin typeface="Arial"/>
                <a:cs typeface="Arial"/>
              </a:rPr>
              <a:t>processes that </a:t>
            </a:r>
            <a:r>
              <a:rPr sz="1200" spc="-5">
                <a:latin typeface="Arial"/>
                <a:cs typeface="Arial"/>
              </a:rPr>
              <a:t>appear between an</a:t>
            </a:r>
            <a:r>
              <a:rPr sz="1200" spc="-105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ESC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 spc="-5">
                <a:latin typeface="Arial"/>
                <a:cs typeface="Arial"/>
              </a:rPr>
              <a:t>volunteer and </a:t>
            </a:r>
            <a:r>
              <a:rPr lang="en-US" sz="1200" spc="-10">
                <a:latin typeface="Arial"/>
                <a:cs typeface="Arial"/>
              </a:rPr>
              <a:t>the person </a:t>
            </a:r>
            <a:r>
              <a:rPr lang="en-US" sz="1200" spc="-15">
                <a:latin typeface="Arial"/>
                <a:cs typeface="Arial"/>
              </a:rPr>
              <a:t>who</a:t>
            </a:r>
            <a:r>
              <a:rPr lang="en-US" sz="1200" spc="12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facilitates the learning process </a:t>
            </a:r>
            <a:r>
              <a:rPr lang="en-US" sz="1200" spc="5">
                <a:latin typeface="Arial"/>
                <a:cs typeface="Arial"/>
              </a:rPr>
              <a:t>during </a:t>
            </a:r>
            <a:r>
              <a:rPr lang="en-US" sz="1200">
                <a:latin typeface="Arial"/>
                <a:cs typeface="Arial"/>
              </a:rPr>
              <a:t>the </a:t>
            </a:r>
            <a:r>
              <a:rPr lang="en-US" sz="1200" spc="-5">
                <a:latin typeface="Arial"/>
                <a:cs typeface="Arial"/>
              </a:rPr>
              <a:t>project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8600" y="3429000"/>
            <a:ext cx="4267200" cy="131831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n-US" sz="1200" spc="-5">
                <a:latin typeface="Arial"/>
                <a:cs typeface="Arial"/>
              </a:rPr>
              <a:t>      </a:t>
            </a:r>
            <a:r>
              <a:rPr lang="en-US" sz="1200">
                <a:latin typeface="Arial"/>
                <a:cs typeface="Arial"/>
              </a:rPr>
              <a:t>The</a:t>
            </a:r>
            <a:r>
              <a:rPr lang="en-US" sz="1200" spc="-140">
                <a:latin typeface="Arial"/>
                <a:cs typeface="Arial"/>
              </a:rPr>
              <a:t> </a:t>
            </a:r>
            <a:r>
              <a:rPr lang="en-US" sz="1200" spc="-10">
                <a:latin typeface="Arial"/>
                <a:cs typeface="Arial"/>
              </a:rPr>
              <a:t>mentor</a:t>
            </a:r>
            <a:r>
              <a:rPr lang="en-US" sz="1200">
                <a:latin typeface="Arial"/>
                <a:cs typeface="Arial"/>
              </a:rPr>
              <a:t>s </a:t>
            </a:r>
            <a:r>
              <a:rPr sz="1200" spc="-5">
                <a:latin typeface="Arial"/>
                <a:cs typeface="Arial"/>
              </a:rPr>
              <a:t>figure </a:t>
            </a:r>
            <a:r>
              <a:rPr sz="1200" spc="5">
                <a:latin typeface="Arial"/>
                <a:cs typeface="Arial"/>
              </a:rPr>
              <a:t>is </a:t>
            </a:r>
            <a:r>
              <a:rPr sz="1200" spc="-5">
                <a:latin typeface="Arial"/>
                <a:cs typeface="Arial"/>
              </a:rPr>
              <a:t>very important in </a:t>
            </a:r>
            <a:r>
              <a:rPr sz="1200">
                <a:latin typeface="Arial"/>
                <a:cs typeface="Arial"/>
              </a:rPr>
              <a:t>the </a:t>
            </a:r>
            <a:r>
              <a:rPr sz="1200" spc="-10">
                <a:latin typeface="Arial"/>
                <a:cs typeface="Arial"/>
              </a:rPr>
              <a:t>whole process </a:t>
            </a:r>
            <a:r>
              <a:rPr sz="1200" spc="-5">
                <a:latin typeface="Arial"/>
                <a:cs typeface="Arial"/>
              </a:rPr>
              <a:t>because</a:t>
            </a:r>
            <a:r>
              <a:rPr sz="1200" spc="85">
                <a:latin typeface="Arial"/>
                <a:cs typeface="Arial"/>
              </a:rPr>
              <a:t> </a:t>
            </a:r>
            <a:r>
              <a:rPr lang="en-US" sz="1200" spc="-5">
                <a:latin typeface="Arial"/>
                <a:cs typeface="Arial"/>
              </a:rPr>
              <a:t>he </a:t>
            </a:r>
            <a:r>
              <a:rPr lang="en-US" sz="1200">
                <a:latin typeface="Arial"/>
                <a:cs typeface="Arial"/>
              </a:rPr>
              <a:t>assists </a:t>
            </a:r>
            <a:r>
              <a:rPr sz="1200">
                <a:latin typeface="Arial"/>
                <a:cs typeface="Arial"/>
              </a:rPr>
              <a:t>the volunteer to integrate,</a:t>
            </a:r>
            <a:r>
              <a:rPr sz="1200" spc="-17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develop himself </a:t>
            </a:r>
            <a:r>
              <a:rPr sz="1200" spc="-10">
                <a:latin typeface="Arial"/>
                <a:cs typeface="Arial"/>
              </a:rPr>
              <a:t>and </a:t>
            </a:r>
            <a:r>
              <a:rPr sz="1200">
                <a:latin typeface="Arial"/>
                <a:cs typeface="Arial"/>
              </a:rPr>
              <a:t>to </a:t>
            </a:r>
            <a:r>
              <a:rPr sz="1200" spc="-10">
                <a:latin typeface="Arial"/>
                <a:cs typeface="Arial"/>
              </a:rPr>
              <a:t>overcome </a:t>
            </a:r>
            <a:r>
              <a:rPr sz="1200" spc="-5">
                <a:latin typeface="Arial"/>
                <a:cs typeface="Arial"/>
              </a:rPr>
              <a:t>possible difficulties.</a:t>
            </a:r>
            <a:r>
              <a:rPr lang="en-US" sz="1200" spc="-5">
                <a:latin typeface="Arial"/>
                <a:cs typeface="Arial"/>
              </a:rPr>
              <a:t> </a:t>
            </a:r>
          </a:p>
          <a:p>
            <a:pPr marL="12700" algn="just">
              <a:spcBef>
                <a:spcPts val="100"/>
              </a:spcBef>
            </a:pPr>
            <a:r>
              <a:rPr lang="en-US" sz="1200" spc="-5">
                <a:latin typeface="Arial"/>
                <a:cs typeface="Arial"/>
              </a:rPr>
              <a:t>      </a:t>
            </a:r>
            <a:r>
              <a:rPr sz="1200" spc="-10">
                <a:latin typeface="Arial"/>
                <a:cs typeface="Arial"/>
              </a:rPr>
              <a:t>The</a:t>
            </a:r>
            <a:r>
              <a:rPr lang="en-US" sz="1200" spc="-10">
                <a:latin typeface="Arial"/>
                <a:cs typeface="Arial"/>
              </a:rPr>
              <a:t> </a:t>
            </a:r>
            <a:r>
              <a:rPr sz="1200" spc="-10">
                <a:latin typeface="Arial"/>
                <a:cs typeface="Arial"/>
              </a:rPr>
              <a:t> mentor </a:t>
            </a:r>
            <a:r>
              <a:rPr sz="1200" spc="-5">
                <a:latin typeface="Arial"/>
                <a:cs typeface="Arial"/>
              </a:rPr>
              <a:t>can </a:t>
            </a:r>
            <a:r>
              <a:rPr sz="1200">
                <a:latin typeface="Arial"/>
                <a:cs typeface="Arial"/>
              </a:rPr>
              <a:t>help the volunteer</a:t>
            </a:r>
            <a:r>
              <a:rPr sz="1200" spc="-10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identify </a:t>
            </a:r>
            <a:r>
              <a:rPr sz="1200">
                <a:latin typeface="Arial"/>
                <a:cs typeface="Arial"/>
              </a:rPr>
              <a:t>the </a:t>
            </a:r>
            <a:r>
              <a:rPr sz="1200" spc="-5">
                <a:latin typeface="Arial"/>
                <a:cs typeface="Arial"/>
              </a:rPr>
              <a:t>strong </a:t>
            </a:r>
            <a:r>
              <a:rPr sz="1200" spc="-10">
                <a:latin typeface="Arial"/>
                <a:cs typeface="Arial"/>
              </a:rPr>
              <a:t>and weak</a:t>
            </a:r>
            <a:r>
              <a:rPr sz="1200" spc="1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points </a:t>
            </a:r>
            <a:r>
              <a:rPr sz="1200" spc="-10">
                <a:latin typeface="Arial"/>
                <a:cs typeface="Arial"/>
              </a:rPr>
              <a:t>regarding </a:t>
            </a:r>
            <a:r>
              <a:rPr sz="1200" spc="5">
                <a:latin typeface="Arial"/>
                <a:cs typeface="Arial"/>
              </a:rPr>
              <a:t>his </a:t>
            </a:r>
            <a:r>
              <a:rPr sz="1200" spc="-5">
                <a:latin typeface="Arial"/>
                <a:cs typeface="Arial"/>
              </a:rPr>
              <a:t>skills and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personality.</a:t>
            </a:r>
            <a:r>
              <a:rPr lang="en-US" sz="1200" spc="-5">
                <a:latin typeface="Arial"/>
                <a:cs typeface="Arial"/>
              </a:rPr>
              <a:t> </a:t>
            </a:r>
          </a:p>
          <a:p>
            <a:pPr marL="12700" algn="just">
              <a:spcBef>
                <a:spcPts val="100"/>
              </a:spcBef>
            </a:pPr>
            <a:r>
              <a:rPr lang="en-US" sz="1200" spc="-5">
                <a:latin typeface="Arial"/>
                <a:cs typeface="Arial"/>
              </a:rPr>
              <a:t>      </a:t>
            </a:r>
            <a:r>
              <a:rPr sz="1200" spc="-5">
                <a:latin typeface="Arial"/>
                <a:cs typeface="Arial"/>
              </a:rPr>
              <a:t>Each </a:t>
            </a:r>
            <a:r>
              <a:rPr sz="1200">
                <a:latin typeface="Arial"/>
                <a:cs typeface="Arial"/>
              </a:rPr>
              <a:t>volunteer will</a:t>
            </a:r>
            <a:r>
              <a:rPr lang="en-US" sz="1200" spc="-165">
                <a:latin typeface="Arial"/>
                <a:cs typeface="Arial"/>
              </a:rPr>
              <a:t>  </a:t>
            </a:r>
            <a:r>
              <a:rPr sz="1200">
                <a:latin typeface="Arial"/>
                <a:cs typeface="Arial"/>
              </a:rPr>
              <a:t>be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assigned a </a:t>
            </a:r>
            <a:r>
              <a:rPr sz="1200" spc="-10">
                <a:latin typeface="Arial"/>
                <a:cs typeface="Arial"/>
              </a:rPr>
              <a:t>mentor and will </a:t>
            </a:r>
            <a:r>
              <a:rPr sz="1200" spc="-5">
                <a:latin typeface="Arial"/>
                <a:cs typeface="Arial"/>
              </a:rPr>
              <a:t>benefit </a:t>
            </a:r>
            <a:r>
              <a:rPr sz="1200">
                <a:latin typeface="Arial"/>
                <a:cs typeface="Arial"/>
              </a:rPr>
              <a:t>from group </a:t>
            </a:r>
            <a:r>
              <a:rPr sz="1200" spc="-5">
                <a:latin typeface="Arial"/>
                <a:cs typeface="Arial"/>
              </a:rPr>
              <a:t>and individual</a:t>
            </a:r>
            <a:r>
              <a:rPr lang="en-US" sz="1200" spc="-5">
                <a:latin typeface="Arial"/>
                <a:cs typeface="Arial"/>
              </a:rPr>
              <a:t> </a:t>
            </a:r>
            <a:r>
              <a:rPr sz="1200" spc="-5">
                <a:latin typeface="Arial"/>
                <a:cs typeface="Arial"/>
              </a:rPr>
              <a:t> mentorship</a:t>
            </a:r>
            <a:r>
              <a:rPr sz="1200" spc="-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sessions.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877302" y="2245309"/>
            <a:ext cx="25285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latin typeface="Arial"/>
                <a:cs typeface="Arial"/>
              </a:rPr>
              <a:t>The </a:t>
            </a:r>
            <a:r>
              <a:rPr sz="1200" spc="-5">
                <a:latin typeface="Arial"/>
                <a:cs typeface="Arial"/>
              </a:rPr>
              <a:t>mentorship </a:t>
            </a:r>
            <a:r>
              <a:rPr sz="1200">
                <a:latin typeface="Arial"/>
                <a:cs typeface="Arial"/>
              </a:rPr>
              <a:t>can be described</a:t>
            </a:r>
            <a:r>
              <a:rPr sz="1200" spc="-11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as: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77302" y="2611373"/>
            <a:ext cx="36772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83515" algn="l"/>
              </a:tabLst>
            </a:pPr>
            <a:r>
              <a:rPr sz="1200">
                <a:latin typeface="Arial"/>
                <a:cs typeface="Arial"/>
              </a:rPr>
              <a:t>Facilitating the learning</a:t>
            </a:r>
            <a:r>
              <a:rPr sz="1200" spc="-1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process.</a:t>
            </a:r>
          </a:p>
          <a:p>
            <a:pPr marL="182880" indent="-170815">
              <a:lnSpc>
                <a:spcPct val="100000"/>
              </a:lnSpc>
              <a:buFont typeface="Wingdings"/>
              <a:buChar char=""/>
              <a:tabLst>
                <a:tab pos="183515" algn="l"/>
              </a:tabLst>
            </a:pPr>
            <a:r>
              <a:rPr sz="1200">
                <a:latin typeface="Arial"/>
                <a:cs typeface="Arial"/>
              </a:rPr>
              <a:t>Introducing the volunteer to the local</a:t>
            </a:r>
            <a:r>
              <a:rPr sz="1200" spc="-195">
                <a:latin typeface="Arial"/>
                <a:cs typeface="Arial"/>
              </a:rPr>
              <a:t> </a:t>
            </a:r>
            <a:r>
              <a:rPr sz="1200" spc="-15">
                <a:latin typeface="Arial"/>
                <a:cs typeface="Arial"/>
              </a:rPr>
              <a:t>community.</a:t>
            </a:r>
            <a:endParaRPr sz="120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buFont typeface="Wingdings"/>
              <a:buChar char=""/>
              <a:tabLst>
                <a:tab pos="183515" algn="l"/>
              </a:tabLst>
            </a:pPr>
            <a:r>
              <a:rPr sz="1200" spc="-5">
                <a:latin typeface="Arial"/>
                <a:cs typeface="Arial"/>
              </a:rPr>
              <a:t>Advising </a:t>
            </a:r>
            <a:r>
              <a:rPr sz="1200" spc="-15">
                <a:latin typeface="Arial"/>
                <a:cs typeface="Arial"/>
              </a:rPr>
              <a:t>or </a:t>
            </a:r>
            <a:r>
              <a:rPr sz="1200" spc="-5">
                <a:latin typeface="Arial"/>
                <a:cs typeface="Arial"/>
              </a:rPr>
              <a:t>counseling </a:t>
            </a:r>
            <a:r>
              <a:rPr sz="1200" spc="-10">
                <a:latin typeface="Arial"/>
                <a:cs typeface="Arial"/>
              </a:rPr>
              <a:t>the </a:t>
            </a:r>
            <a:r>
              <a:rPr sz="1200" spc="-5">
                <a:latin typeface="Arial"/>
                <a:cs typeface="Arial"/>
              </a:rPr>
              <a:t>volunteer in difficult  </a:t>
            </a:r>
            <a:r>
              <a:rPr sz="1200">
                <a:latin typeface="Arial"/>
                <a:cs typeface="Arial"/>
              </a:rPr>
              <a:t>situations.</a:t>
            </a:r>
          </a:p>
          <a:p>
            <a:pPr marL="182880" marR="11430" indent="-170815">
              <a:lnSpc>
                <a:spcPct val="100000"/>
              </a:lnSpc>
              <a:buFont typeface="Wingdings"/>
              <a:buChar char=""/>
              <a:tabLst>
                <a:tab pos="183515" algn="l"/>
              </a:tabLst>
            </a:pPr>
            <a:r>
              <a:rPr sz="1200" spc="-5">
                <a:latin typeface="Arial"/>
                <a:cs typeface="Arial"/>
              </a:rPr>
              <a:t>Helping </a:t>
            </a:r>
            <a:r>
              <a:rPr sz="1200">
                <a:latin typeface="Arial"/>
                <a:cs typeface="Arial"/>
              </a:rPr>
              <a:t>the </a:t>
            </a:r>
            <a:r>
              <a:rPr sz="1200" spc="-5">
                <a:latin typeface="Arial"/>
                <a:cs typeface="Arial"/>
              </a:rPr>
              <a:t>volunteer </a:t>
            </a:r>
            <a:r>
              <a:rPr sz="1200">
                <a:latin typeface="Arial"/>
                <a:cs typeface="Arial"/>
              </a:rPr>
              <a:t>to </a:t>
            </a:r>
            <a:r>
              <a:rPr sz="1200" spc="-10">
                <a:latin typeface="Arial"/>
                <a:cs typeface="Arial"/>
              </a:rPr>
              <a:t>realize </a:t>
            </a:r>
            <a:r>
              <a:rPr sz="1200" spc="-5">
                <a:latin typeface="Arial"/>
                <a:cs typeface="Arial"/>
              </a:rPr>
              <a:t>his </a:t>
            </a:r>
            <a:r>
              <a:rPr sz="1200" spc="-10">
                <a:latin typeface="Arial"/>
                <a:cs typeface="Arial"/>
              </a:rPr>
              <a:t>achievements  </a:t>
            </a:r>
            <a:r>
              <a:rPr sz="1200">
                <a:latin typeface="Arial"/>
                <a:cs typeface="Arial"/>
              </a:rPr>
              <a:t>gained through the</a:t>
            </a:r>
            <a:r>
              <a:rPr sz="1200" spc="-1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activities.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8516" y="2630414"/>
            <a:ext cx="2816351" cy="2814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0448" y="2050288"/>
            <a:ext cx="3997763" cy="3997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113" y="4082034"/>
            <a:ext cx="7205980" cy="0"/>
          </a:xfrm>
          <a:custGeom>
            <a:avLst/>
            <a:gdLst/>
            <a:ahLst/>
            <a:cxnLst/>
            <a:rect l="l" t="t" r="r" b="b"/>
            <a:pathLst>
              <a:path w="7205980">
                <a:moveTo>
                  <a:pt x="7205823" y="0"/>
                </a:moveTo>
                <a:lnTo>
                  <a:pt x="0" y="0"/>
                </a:lnTo>
              </a:path>
            </a:pathLst>
          </a:custGeom>
          <a:ln w="4445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9052" y="102086"/>
            <a:ext cx="7567930" cy="139954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5400" spc="-5">
                <a:solidFill>
                  <a:srgbClr val="252525"/>
                </a:solidFill>
              </a:rPr>
              <a:t>HOSTING</a:t>
            </a:r>
            <a:r>
              <a:rPr sz="5400" spc="-40">
                <a:solidFill>
                  <a:srgbClr val="252525"/>
                </a:solidFill>
              </a:rPr>
              <a:t> </a:t>
            </a:r>
            <a:r>
              <a:rPr sz="5400" spc="-5">
                <a:solidFill>
                  <a:srgbClr val="252525"/>
                </a:solidFill>
              </a:rPr>
              <a:t>COMMUNITY</a:t>
            </a:r>
            <a:endParaRPr sz="5400"/>
          </a:p>
          <a:p>
            <a:pPr marR="215265" algn="ctr">
              <a:lnSpc>
                <a:spcPct val="100000"/>
              </a:lnSpc>
              <a:spcBef>
                <a:spcPts val="420"/>
              </a:spcBef>
            </a:pPr>
            <a:r>
              <a:rPr sz="2500" b="1" spc="-45">
                <a:solidFill>
                  <a:srgbClr val="404040"/>
                </a:solidFill>
                <a:latin typeface="Arial"/>
                <a:cs typeface="Arial"/>
              </a:rPr>
              <a:t>CRAIOVA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3523" y="1980057"/>
            <a:ext cx="1708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404040"/>
                </a:solidFill>
                <a:latin typeface="Arial"/>
                <a:cs typeface="Arial"/>
              </a:rPr>
              <a:t>INFO ABOUT </a:t>
            </a:r>
            <a:r>
              <a:rPr sz="1200" b="1" spc="1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200" b="1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404040"/>
                </a:solidFill>
                <a:latin typeface="Arial"/>
                <a:cs typeface="Arial"/>
              </a:rPr>
              <a:t>CITY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847" y="2301062"/>
            <a:ext cx="5344795" cy="1376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6540" algn="ctr">
              <a:lnSpc>
                <a:spcPct val="100000"/>
              </a:lnSpc>
              <a:spcBef>
                <a:spcPts val="100"/>
              </a:spcBef>
            </a:pP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https://en.wikipedia.org/wiki/Craiova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https://www.youtube.com/watch?v=w9De8DmGjpM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Arial"/>
              <a:cs typeface="Arial"/>
            </a:endParaRPr>
          </a:p>
          <a:p>
            <a:pPr marL="280035">
              <a:lnSpc>
                <a:spcPct val="100000"/>
              </a:lnSpc>
              <a:spcBef>
                <a:spcPts val="5"/>
              </a:spcBef>
            </a:pP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https://www.youtube.com/watch?v=2xWsWJxdEi4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943" y="4394707"/>
            <a:ext cx="5059680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https://www.youtube.com/watch?v=rwB5jgxGD48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https://www.youtube.com/watch?v=_E5IuqOMdnk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161" y="228472"/>
            <a:ext cx="5405755" cy="6330950"/>
          </a:xfrm>
          <a:custGeom>
            <a:avLst/>
            <a:gdLst/>
            <a:ahLst/>
            <a:cxnLst/>
            <a:rect l="l" t="t" r="r" b="b"/>
            <a:pathLst>
              <a:path w="5405755" h="6330950">
                <a:moveTo>
                  <a:pt x="2682125" y="4743196"/>
                </a:moveTo>
                <a:lnTo>
                  <a:pt x="1888502" y="5536768"/>
                </a:lnTo>
                <a:lnTo>
                  <a:pt x="2682125" y="6330365"/>
                </a:lnTo>
                <a:lnTo>
                  <a:pt x="3475621" y="5536768"/>
                </a:lnTo>
                <a:lnTo>
                  <a:pt x="2682125" y="4743196"/>
                </a:lnTo>
                <a:close/>
              </a:path>
              <a:path w="5405755" h="6330950">
                <a:moveTo>
                  <a:pt x="1740674" y="1907666"/>
                </a:moveTo>
                <a:lnTo>
                  <a:pt x="0" y="3648329"/>
                </a:lnTo>
                <a:lnTo>
                  <a:pt x="1737880" y="5386133"/>
                </a:lnTo>
                <a:lnTo>
                  <a:pt x="3478415" y="3645534"/>
                </a:lnTo>
                <a:lnTo>
                  <a:pt x="1740674" y="1907666"/>
                </a:lnTo>
                <a:close/>
              </a:path>
              <a:path w="5405755" h="6330950">
                <a:moveTo>
                  <a:pt x="3648341" y="1888489"/>
                </a:moveTo>
                <a:lnTo>
                  <a:pt x="2854718" y="2681986"/>
                </a:lnTo>
                <a:lnTo>
                  <a:pt x="3648341" y="3475608"/>
                </a:lnTo>
                <a:lnTo>
                  <a:pt x="4441964" y="2681986"/>
                </a:lnTo>
                <a:lnTo>
                  <a:pt x="3648341" y="1888489"/>
                </a:lnTo>
                <a:close/>
              </a:path>
              <a:path w="5405755" h="6330950">
                <a:moveTo>
                  <a:pt x="2704096" y="944244"/>
                </a:moveTo>
                <a:lnTo>
                  <a:pt x="1910473" y="1737867"/>
                </a:lnTo>
                <a:lnTo>
                  <a:pt x="2704096" y="2531364"/>
                </a:lnTo>
                <a:lnTo>
                  <a:pt x="3497719" y="1737867"/>
                </a:lnTo>
                <a:lnTo>
                  <a:pt x="2704096" y="944244"/>
                </a:lnTo>
                <a:close/>
              </a:path>
              <a:path w="5405755" h="6330950">
                <a:moveTo>
                  <a:pt x="4611763" y="924940"/>
                </a:moveTo>
                <a:lnTo>
                  <a:pt x="3818140" y="1718564"/>
                </a:lnTo>
                <a:lnTo>
                  <a:pt x="4611763" y="2512187"/>
                </a:lnTo>
                <a:lnTo>
                  <a:pt x="5405386" y="1718564"/>
                </a:lnTo>
                <a:lnTo>
                  <a:pt x="4611763" y="924940"/>
                </a:lnTo>
                <a:close/>
              </a:path>
              <a:path w="5405755" h="6330950">
                <a:moveTo>
                  <a:pt x="1759851" y="0"/>
                </a:moveTo>
                <a:lnTo>
                  <a:pt x="966228" y="793623"/>
                </a:lnTo>
                <a:lnTo>
                  <a:pt x="1759851" y="1587118"/>
                </a:lnTo>
                <a:lnTo>
                  <a:pt x="2553474" y="793623"/>
                </a:lnTo>
                <a:lnTo>
                  <a:pt x="175985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161" y="228472"/>
            <a:ext cx="5405386" cy="6330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5641" y="2856229"/>
            <a:ext cx="8706485" cy="2877185"/>
          </a:xfrm>
          <a:custGeom>
            <a:avLst/>
            <a:gdLst/>
            <a:ahLst/>
            <a:cxnLst/>
            <a:rect l="l" t="t" r="r" b="b"/>
            <a:pathLst>
              <a:path w="8706485" h="2877185">
                <a:moveTo>
                  <a:pt x="8706357" y="0"/>
                </a:moveTo>
                <a:lnTo>
                  <a:pt x="1930400" y="0"/>
                </a:lnTo>
                <a:lnTo>
                  <a:pt x="0" y="1930400"/>
                </a:lnTo>
                <a:lnTo>
                  <a:pt x="946150" y="2876588"/>
                </a:lnTo>
                <a:lnTo>
                  <a:pt x="8706357" y="2876588"/>
                </a:lnTo>
                <a:lnTo>
                  <a:pt x="870635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21841"/>
            <a:ext cx="2103755" cy="2876550"/>
          </a:xfrm>
          <a:custGeom>
            <a:avLst/>
            <a:gdLst/>
            <a:ahLst/>
            <a:cxnLst/>
            <a:rect l="l" t="t" r="r" b="b"/>
            <a:pathLst>
              <a:path w="2103755" h="2876550">
                <a:moveTo>
                  <a:pt x="1157058" y="0"/>
                </a:moveTo>
                <a:lnTo>
                  <a:pt x="0" y="0"/>
                </a:lnTo>
                <a:lnTo>
                  <a:pt x="0" y="2876550"/>
                </a:lnTo>
                <a:lnTo>
                  <a:pt x="172821" y="2876550"/>
                </a:lnTo>
                <a:lnTo>
                  <a:pt x="2103247" y="946150"/>
                </a:lnTo>
                <a:lnTo>
                  <a:pt x="1157058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5325" y="228218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91718" y="0"/>
                </a:moveTo>
                <a:lnTo>
                  <a:pt x="0" y="791590"/>
                </a:lnTo>
                <a:lnTo>
                  <a:pt x="795782" y="1587372"/>
                </a:lnTo>
                <a:lnTo>
                  <a:pt x="1587373" y="795654"/>
                </a:lnTo>
                <a:lnTo>
                  <a:pt x="791718" y="0"/>
                </a:lnTo>
                <a:close/>
              </a:path>
            </a:pathLst>
          </a:custGeom>
          <a:solidFill>
            <a:srgbClr val="FC290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1047" y="1161669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91717" y="0"/>
                </a:moveTo>
                <a:lnTo>
                  <a:pt x="0" y="791590"/>
                </a:lnTo>
                <a:lnTo>
                  <a:pt x="795781" y="1587372"/>
                </a:lnTo>
                <a:lnTo>
                  <a:pt x="1587500" y="795654"/>
                </a:lnTo>
                <a:lnTo>
                  <a:pt x="791717" y="0"/>
                </a:lnTo>
                <a:close/>
              </a:path>
            </a:pathLst>
          </a:custGeom>
          <a:solidFill>
            <a:srgbClr val="FC290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2110" y="4980940"/>
            <a:ext cx="1587500" cy="1587500"/>
          </a:xfrm>
          <a:custGeom>
            <a:avLst/>
            <a:gdLst/>
            <a:ahLst/>
            <a:cxnLst/>
            <a:rect l="l" t="t" r="r" b="b"/>
            <a:pathLst>
              <a:path w="1587500" h="1587500">
                <a:moveTo>
                  <a:pt x="791718" y="0"/>
                </a:moveTo>
                <a:lnTo>
                  <a:pt x="0" y="791654"/>
                </a:lnTo>
                <a:lnTo>
                  <a:pt x="795782" y="1587423"/>
                </a:lnTo>
                <a:lnTo>
                  <a:pt x="1587500" y="795769"/>
                </a:lnTo>
                <a:lnTo>
                  <a:pt x="791718" y="0"/>
                </a:lnTo>
                <a:close/>
              </a:path>
            </a:pathLst>
          </a:custGeom>
          <a:solidFill>
            <a:srgbClr val="FC290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35293" y="647776"/>
            <a:ext cx="4161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>
                <a:solidFill>
                  <a:srgbClr val="404040"/>
                </a:solidFill>
              </a:rPr>
              <a:t>A</a:t>
            </a:r>
            <a:r>
              <a:rPr sz="3600" spc="-15">
                <a:solidFill>
                  <a:srgbClr val="404040"/>
                </a:solidFill>
              </a:rPr>
              <a:t>C</a:t>
            </a:r>
            <a:r>
              <a:rPr sz="3600">
                <a:solidFill>
                  <a:srgbClr val="404040"/>
                </a:solidFill>
              </a:rPr>
              <a:t>COMMOD</a:t>
            </a:r>
            <a:r>
              <a:rPr sz="3600" spc="-280">
                <a:solidFill>
                  <a:srgbClr val="404040"/>
                </a:solidFill>
              </a:rPr>
              <a:t>A</a:t>
            </a:r>
            <a:r>
              <a:rPr sz="3600" spc="25">
                <a:solidFill>
                  <a:srgbClr val="404040"/>
                </a:solidFill>
              </a:rPr>
              <a:t>T</a:t>
            </a:r>
            <a:r>
              <a:rPr sz="3600">
                <a:solidFill>
                  <a:srgbClr val="404040"/>
                </a:solidFill>
              </a:rPr>
              <a:t>I</a:t>
            </a:r>
            <a:r>
              <a:rPr sz="3600" spc="5">
                <a:solidFill>
                  <a:srgbClr val="404040"/>
                </a:solidFill>
              </a:rPr>
              <a:t>O</a:t>
            </a:r>
            <a:r>
              <a:rPr sz="3600">
                <a:solidFill>
                  <a:srgbClr val="404040"/>
                </a:solidFill>
              </a:rPr>
              <a:t>N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5489194" y="3350463"/>
            <a:ext cx="2285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Living</a:t>
            </a:r>
            <a:r>
              <a:rPr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9194" y="4049395"/>
            <a:ext cx="597789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935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Volunteers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accommodated </a:t>
            </a:r>
            <a:r>
              <a:rPr sz="1200" spc="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dormitory, </a:t>
            </a:r>
            <a:r>
              <a:rPr sz="1200" spc="15">
                <a:solidFill>
                  <a:srgbClr val="FFFFFF"/>
                </a:solidFill>
                <a:latin typeface="Arial"/>
                <a:cs typeface="Arial"/>
              </a:rPr>
              <a:t>3-4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room, 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gander 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room,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will share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kitchen at the end of the </a:t>
            </a:r>
            <a:r>
              <a:rPr sz="1200" spc="5">
                <a:solidFill>
                  <a:srgbClr val="FFFFFF"/>
                </a:solidFill>
                <a:latin typeface="Arial"/>
                <a:cs typeface="Arial"/>
              </a:rPr>
              <a:t>hall 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way,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sz="1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bathoom.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1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provided: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set of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bed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sheets,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pillow,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blanket</a:t>
            </a:r>
            <a:r>
              <a:rPr sz="12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/volunteer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Cutleries,</a:t>
            </a:r>
            <a:r>
              <a:rPr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pans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neccessities</a:t>
            </a:r>
            <a:r>
              <a:rPr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cooking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volunteers  (kitchen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equipements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basic)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Washing machine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to be</a:t>
            </a:r>
            <a:r>
              <a:rPr sz="1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3695" y="5982627"/>
            <a:ext cx="643255" cy="643255"/>
          </a:xfrm>
          <a:custGeom>
            <a:avLst/>
            <a:gdLst/>
            <a:ahLst/>
            <a:cxnLst/>
            <a:rect l="l" t="t" r="r" b="b"/>
            <a:pathLst>
              <a:path w="643254" h="643254">
                <a:moveTo>
                  <a:pt x="0" y="321602"/>
                </a:moveTo>
                <a:lnTo>
                  <a:pt x="3487" y="274076"/>
                </a:lnTo>
                <a:lnTo>
                  <a:pt x="13619" y="228716"/>
                </a:lnTo>
                <a:lnTo>
                  <a:pt x="29897" y="186020"/>
                </a:lnTo>
                <a:lnTo>
                  <a:pt x="51824" y="146483"/>
                </a:lnTo>
                <a:lnTo>
                  <a:pt x="78902" y="110604"/>
                </a:lnTo>
                <a:lnTo>
                  <a:pt x="110634" y="78881"/>
                </a:lnTo>
                <a:lnTo>
                  <a:pt x="146523" y="51810"/>
                </a:lnTo>
                <a:lnTo>
                  <a:pt x="186070" y="29889"/>
                </a:lnTo>
                <a:lnTo>
                  <a:pt x="228779" y="13615"/>
                </a:lnTo>
                <a:lnTo>
                  <a:pt x="274152" y="3486"/>
                </a:lnTo>
                <a:lnTo>
                  <a:pt x="321690" y="0"/>
                </a:lnTo>
                <a:lnTo>
                  <a:pt x="369198" y="3486"/>
                </a:lnTo>
                <a:lnTo>
                  <a:pt x="414545" y="13615"/>
                </a:lnTo>
                <a:lnTo>
                  <a:pt x="457233" y="29889"/>
                </a:lnTo>
                <a:lnTo>
                  <a:pt x="496764" y="51810"/>
                </a:lnTo>
                <a:lnTo>
                  <a:pt x="532640" y="78881"/>
                </a:lnTo>
                <a:lnTo>
                  <a:pt x="564364" y="110604"/>
                </a:lnTo>
                <a:lnTo>
                  <a:pt x="591436" y="146483"/>
                </a:lnTo>
                <a:lnTo>
                  <a:pt x="613360" y="186020"/>
                </a:lnTo>
                <a:lnTo>
                  <a:pt x="629636" y="228716"/>
                </a:lnTo>
                <a:lnTo>
                  <a:pt x="639767" y="274076"/>
                </a:lnTo>
                <a:lnTo>
                  <a:pt x="643254" y="321602"/>
                </a:lnTo>
                <a:lnTo>
                  <a:pt x="639767" y="369124"/>
                </a:lnTo>
                <a:lnTo>
                  <a:pt x="629636" y="414482"/>
                </a:lnTo>
                <a:lnTo>
                  <a:pt x="613360" y="457178"/>
                </a:lnTo>
                <a:lnTo>
                  <a:pt x="591436" y="496714"/>
                </a:lnTo>
                <a:lnTo>
                  <a:pt x="564364" y="532594"/>
                </a:lnTo>
                <a:lnTo>
                  <a:pt x="532640" y="564318"/>
                </a:lnTo>
                <a:lnTo>
                  <a:pt x="496764" y="591390"/>
                </a:lnTo>
                <a:lnTo>
                  <a:pt x="457233" y="613312"/>
                </a:lnTo>
                <a:lnTo>
                  <a:pt x="414545" y="629587"/>
                </a:lnTo>
                <a:lnTo>
                  <a:pt x="369198" y="639717"/>
                </a:lnTo>
                <a:lnTo>
                  <a:pt x="321690" y="643204"/>
                </a:lnTo>
                <a:lnTo>
                  <a:pt x="274152" y="639717"/>
                </a:lnTo>
                <a:lnTo>
                  <a:pt x="228779" y="629587"/>
                </a:lnTo>
                <a:lnTo>
                  <a:pt x="186070" y="613312"/>
                </a:lnTo>
                <a:lnTo>
                  <a:pt x="146523" y="591390"/>
                </a:lnTo>
                <a:lnTo>
                  <a:pt x="110634" y="564318"/>
                </a:lnTo>
                <a:lnTo>
                  <a:pt x="78902" y="532594"/>
                </a:lnTo>
                <a:lnTo>
                  <a:pt x="51824" y="496714"/>
                </a:lnTo>
                <a:lnTo>
                  <a:pt x="29897" y="457178"/>
                </a:lnTo>
                <a:lnTo>
                  <a:pt x="13619" y="414482"/>
                </a:lnTo>
                <a:lnTo>
                  <a:pt x="3487" y="369124"/>
                </a:lnTo>
                <a:lnTo>
                  <a:pt x="0" y="321602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07144" y="5982627"/>
            <a:ext cx="643255" cy="643255"/>
          </a:xfrm>
          <a:custGeom>
            <a:avLst/>
            <a:gdLst/>
            <a:ahLst/>
            <a:cxnLst/>
            <a:rect l="l" t="t" r="r" b="b"/>
            <a:pathLst>
              <a:path w="643254" h="643254">
                <a:moveTo>
                  <a:pt x="0" y="321602"/>
                </a:moveTo>
                <a:lnTo>
                  <a:pt x="3487" y="274076"/>
                </a:lnTo>
                <a:lnTo>
                  <a:pt x="13619" y="228716"/>
                </a:lnTo>
                <a:lnTo>
                  <a:pt x="29897" y="186020"/>
                </a:lnTo>
                <a:lnTo>
                  <a:pt x="51824" y="146483"/>
                </a:lnTo>
                <a:lnTo>
                  <a:pt x="78902" y="110604"/>
                </a:lnTo>
                <a:lnTo>
                  <a:pt x="110634" y="78881"/>
                </a:lnTo>
                <a:lnTo>
                  <a:pt x="146523" y="51810"/>
                </a:lnTo>
                <a:lnTo>
                  <a:pt x="186070" y="29889"/>
                </a:lnTo>
                <a:lnTo>
                  <a:pt x="228779" y="13615"/>
                </a:lnTo>
                <a:lnTo>
                  <a:pt x="274152" y="3486"/>
                </a:lnTo>
                <a:lnTo>
                  <a:pt x="321690" y="0"/>
                </a:lnTo>
                <a:lnTo>
                  <a:pt x="369198" y="3486"/>
                </a:lnTo>
                <a:lnTo>
                  <a:pt x="414545" y="13615"/>
                </a:lnTo>
                <a:lnTo>
                  <a:pt x="457233" y="29889"/>
                </a:lnTo>
                <a:lnTo>
                  <a:pt x="496764" y="51810"/>
                </a:lnTo>
                <a:lnTo>
                  <a:pt x="532640" y="78881"/>
                </a:lnTo>
                <a:lnTo>
                  <a:pt x="564364" y="110604"/>
                </a:lnTo>
                <a:lnTo>
                  <a:pt x="591436" y="146483"/>
                </a:lnTo>
                <a:lnTo>
                  <a:pt x="613360" y="186020"/>
                </a:lnTo>
                <a:lnTo>
                  <a:pt x="629636" y="228716"/>
                </a:lnTo>
                <a:lnTo>
                  <a:pt x="639767" y="274076"/>
                </a:lnTo>
                <a:lnTo>
                  <a:pt x="643254" y="321602"/>
                </a:lnTo>
                <a:lnTo>
                  <a:pt x="639767" y="369124"/>
                </a:lnTo>
                <a:lnTo>
                  <a:pt x="629636" y="414482"/>
                </a:lnTo>
                <a:lnTo>
                  <a:pt x="613360" y="457178"/>
                </a:lnTo>
                <a:lnTo>
                  <a:pt x="591436" y="496714"/>
                </a:lnTo>
                <a:lnTo>
                  <a:pt x="564364" y="532594"/>
                </a:lnTo>
                <a:lnTo>
                  <a:pt x="532640" y="564318"/>
                </a:lnTo>
                <a:lnTo>
                  <a:pt x="496764" y="591390"/>
                </a:lnTo>
                <a:lnTo>
                  <a:pt x="457233" y="613312"/>
                </a:lnTo>
                <a:lnTo>
                  <a:pt x="414545" y="629587"/>
                </a:lnTo>
                <a:lnTo>
                  <a:pt x="369198" y="639717"/>
                </a:lnTo>
                <a:lnTo>
                  <a:pt x="321690" y="643204"/>
                </a:lnTo>
                <a:lnTo>
                  <a:pt x="274152" y="639717"/>
                </a:lnTo>
                <a:lnTo>
                  <a:pt x="228779" y="629587"/>
                </a:lnTo>
                <a:lnTo>
                  <a:pt x="186070" y="613312"/>
                </a:lnTo>
                <a:lnTo>
                  <a:pt x="146523" y="591390"/>
                </a:lnTo>
                <a:lnTo>
                  <a:pt x="110634" y="564318"/>
                </a:lnTo>
                <a:lnTo>
                  <a:pt x="78902" y="532594"/>
                </a:lnTo>
                <a:lnTo>
                  <a:pt x="51824" y="496714"/>
                </a:lnTo>
                <a:lnTo>
                  <a:pt x="29897" y="457178"/>
                </a:lnTo>
                <a:lnTo>
                  <a:pt x="13619" y="414482"/>
                </a:lnTo>
                <a:lnTo>
                  <a:pt x="3487" y="369124"/>
                </a:lnTo>
                <a:lnTo>
                  <a:pt x="0" y="321602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0419" y="5982627"/>
            <a:ext cx="643255" cy="643255"/>
          </a:xfrm>
          <a:custGeom>
            <a:avLst/>
            <a:gdLst/>
            <a:ahLst/>
            <a:cxnLst/>
            <a:rect l="l" t="t" r="r" b="b"/>
            <a:pathLst>
              <a:path w="643254" h="643254">
                <a:moveTo>
                  <a:pt x="0" y="321602"/>
                </a:moveTo>
                <a:lnTo>
                  <a:pt x="3487" y="274076"/>
                </a:lnTo>
                <a:lnTo>
                  <a:pt x="13619" y="228716"/>
                </a:lnTo>
                <a:lnTo>
                  <a:pt x="29897" y="186020"/>
                </a:lnTo>
                <a:lnTo>
                  <a:pt x="51824" y="146483"/>
                </a:lnTo>
                <a:lnTo>
                  <a:pt x="78902" y="110604"/>
                </a:lnTo>
                <a:lnTo>
                  <a:pt x="110634" y="78881"/>
                </a:lnTo>
                <a:lnTo>
                  <a:pt x="146523" y="51810"/>
                </a:lnTo>
                <a:lnTo>
                  <a:pt x="186070" y="29889"/>
                </a:lnTo>
                <a:lnTo>
                  <a:pt x="228779" y="13615"/>
                </a:lnTo>
                <a:lnTo>
                  <a:pt x="274152" y="3486"/>
                </a:lnTo>
                <a:lnTo>
                  <a:pt x="321690" y="0"/>
                </a:lnTo>
                <a:lnTo>
                  <a:pt x="369198" y="3486"/>
                </a:lnTo>
                <a:lnTo>
                  <a:pt x="414545" y="13615"/>
                </a:lnTo>
                <a:lnTo>
                  <a:pt x="457233" y="29889"/>
                </a:lnTo>
                <a:lnTo>
                  <a:pt x="496764" y="51810"/>
                </a:lnTo>
                <a:lnTo>
                  <a:pt x="532640" y="78881"/>
                </a:lnTo>
                <a:lnTo>
                  <a:pt x="564364" y="110604"/>
                </a:lnTo>
                <a:lnTo>
                  <a:pt x="591436" y="146483"/>
                </a:lnTo>
                <a:lnTo>
                  <a:pt x="613360" y="186020"/>
                </a:lnTo>
                <a:lnTo>
                  <a:pt x="629636" y="228716"/>
                </a:lnTo>
                <a:lnTo>
                  <a:pt x="639767" y="274076"/>
                </a:lnTo>
                <a:lnTo>
                  <a:pt x="643254" y="321602"/>
                </a:lnTo>
                <a:lnTo>
                  <a:pt x="639767" y="369124"/>
                </a:lnTo>
                <a:lnTo>
                  <a:pt x="629636" y="414482"/>
                </a:lnTo>
                <a:lnTo>
                  <a:pt x="613360" y="457178"/>
                </a:lnTo>
                <a:lnTo>
                  <a:pt x="591436" y="496714"/>
                </a:lnTo>
                <a:lnTo>
                  <a:pt x="564364" y="532594"/>
                </a:lnTo>
                <a:lnTo>
                  <a:pt x="532640" y="564318"/>
                </a:lnTo>
                <a:lnTo>
                  <a:pt x="496764" y="591390"/>
                </a:lnTo>
                <a:lnTo>
                  <a:pt x="457233" y="613312"/>
                </a:lnTo>
                <a:lnTo>
                  <a:pt x="414545" y="629587"/>
                </a:lnTo>
                <a:lnTo>
                  <a:pt x="369198" y="639717"/>
                </a:lnTo>
                <a:lnTo>
                  <a:pt x="321690" y="643204"/>
                </a:lnTo>
                <a:lnTo>
                  <a:pt x="274152" y="639717"/>
                </a:lnTo>
                <a:lnTo>
                  <a:pt x="228779" y="629587"/>
                </a:lnTo>
                <a:lnTo>
                  <a:pt x="186070" y="613312"/>
                </a:lnTo>
                <a:lnTo>
                  <a:pt x="146523" y="591390"/>
                </a:lnTo>
                <a:lnTo>
                  <a:pt x="110634" y="564318"/>
                </a:lnTo>
                <a:lnTo>
                  <a:pt x="78902" y="532594"/>
                </a:lnTo>
                <a:lnTo>
                  <a:pt x="51824" y="496714"/>
                </a:lnTo>
                <a:lnTo>
                  <a:pt x="29897" y="457178"/>
                </a:lnTo>
                <a:lnTo>
                  <a:pt x="13619" y="414482"/>
                </a:lnTo>
                <a:lnTo>
                  <a:pt x="3487" y="369124"/>
                </a:lnTo>
                <a:lnTo>
                  <a:pt x="0" y="321602"/>
                </a:lnTo>
                <a:close/>
              </a:path>
            </a:pathLst>
          </a:custGeom>
          <a:ln w="381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43869" y="5982627"/>
            <a:ext cx="643255" cy="643255"/>
          </a:xfrm>
          <a:custGeom>
            <a:avLst/>
            <a:gdLst/>
            <a:ahLst/>
            <a:cxnLst/>
            <a:rect l="l" t="t" r="r" b="b"/>
            <a:pathLst>
              <a:path w="643254" h="643254">
                <a:moveTo>
                  <a:pt x="0" y="321602"/>
                </a:moveTo>
                <a:lnTo>
                  <a:pt x="3487" y="274076"/>
                </a:lnTo>
                <a:lnTo>
                  <a:pt x="13619" y="228716"/>
                </a:lnTo>
                <a:lnTo>
                  <a:pt x="29897" y="186020"/>
                </a:lnTo>
                <a:lnTo>
                  <a:pt x="51824" y="146483"/>
                </a:lnTo>
                <a:lnTo>
                  <a:pt x="78902" y="110604"/>
                </a:lnTo>
                <a:lnTo>
                  <a:pt x="110634" y="78881"/>
                </a:lnTo>
                <a:lnTo>
                  <a:pt x="146523" y="51810"/>
                </a:lnTo>
                <a:lnTo>
                  <a:pt x="186070" y="29889"/>
                </a:lnTo>
                <a:lnTo>
                  <a:pt x="228779" y="13615"/>
                </a:lnTo>
                <a:lnTo>
                  <a:pt x="274152" y="3486"/>
                </a:lnTo>
                <a:lnTo>
                  <a:pt x="321690" y="0"/>
                </a:lnTo>
                <a:lnTo>
                  <a:pt x="369198" y="3486"/>
                </a:lnTo>
                <a:lnTo>
                  <a:pt x="414545" y="13615"/>
                </a:lnTo>
                <a:lnTo>
                  <a:pt x="457233" y="29889"/>
                </a:lnTo>
                <a:lnTo>
                  <a:pt x="496764" y="51810"/>
                </a:lnTo>
                <a:lnTo>
                  <a:pt x="532640" y="78881"/>
                </a:lnTo>
                <a:lnTo>
                  <a:pt x="564364" y="110604"/>
                </a:lnTo>
                <a:lnTo>
                  <a:pt x="591436" y="146483"/>
                </a:lnTo>
                <a:lnTo>
                  <a:pt x="613360" y="186020"/>
                </a:lnTo>
                <a:lnTo>
                  <a:pt x="629636" y="228716"/>
                </a:lnTo>
                <a:lnTo>
                  <a:pt x="639767" y="274076"/>
                </a:lnTo>
                <a:lnTo>
                  <a:pt x="643254" y="321602"/>
                </a:lnTo>
                <a:lnTo>
                  <a:pt x="639767" y="369124"/>
                </a:lnTo>
                <a:lnTo>
                  <a:pt x="629636" y="414482"/>
                </a:lnTo>
                <a:lnTo>
                  <a:pt x="613360" y="457178"/>
                </a:lnTo>
                <a:lnTo>
                  <a:pt x="591436" y="496714"/>
                </a:lnTo>
                <a:lnTo>
                  <a:pt x="564364" y="532594"/>
                </a:lnTo>
                <a:lnTo>
                  <a:pt x="532640" y="564318"/>
                </a:lnTo>
                <a:lnTo>
                  <a:pt x="496764" y="591390"/>
                </a:lnTo>
                <a:lnTo>
                  <a:pt x="457233" y="613312"/>
                </a:lnTo>
                <a:lnTo>
                  <a:pt x="414545" y="629587"/>
                </a:lnTo>
                <a:lnTo>
                  <a:pt x="369198" y="639717"/>
                </a:lnTo>
                <a:lnTo>
                  <a:pt x="321690" y="643204"/>
                </a:lnTo>
                <a:lnTo>
                  <a:pt x="274152" y="639717"/>
                </a:lnTo>
                <a:lnTo>
                  <a:pt x="228779" y="629587"/>
                </a:lnTo>
                <a:lnTo>
                  <a:pt x="186070" y="613312"/>
                </a:lnTo>
                <a:lnTo>
                  <a:pt x="146523" y="591390"/>
                </a:lnTo>
                <a:lnTo>
                  <a:pt x="110634" y="564318"/>
                </a:lnTo>
                <a:lnTo>
                  <a:pt x="78902" y="532594"/>
                </a:lnTo>
                <a:lnTo>
                  <a:pt x="51824" y="496714"/>
                </a:lnTo>
                <a:lnTo>
                  <a:pt x="29897" y="457178"/>
                </a:lnTo>
                <a:lnTo>
                  <a:pt x="13619" y="414482"/>
                </a:lnTo>
                <a:lnTo>
                  <a:pt x="3487" y="369124"/>
                </a:lnTo>
                <a:lnTo>
                  <a:pt x="0" y="321602"/>
                </a:lnTo>
                <a:close/>
              </a:path>
            </a:pathLst>
          </a:custGeom>
          <a:ln w="381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4001" y="6104864"/>
            <a:ext cx="255270" cy="358140"/>
          </a:xfrm>
          <a:custGeom>
            <a:avLst/>
            <a:gdLst/>
            <a:ahLst/>
            <a:cxnLst/>
            <a:rect l="l" t="t" r="r" b="b"/>
            <a:pathLst>
              <a:path w="255270" h="358139">
                <a:moveTo>
                  <a:pt x="57784" y="54610"/>
                </a:moveTo>
                <a:lnTo>
                  <a:pt x="51816" y="54610"/>
                </a:lnTo>
                <a:lnTo>
                  <a:pt x="48132" y="55880"/>
                </a:lnTo>
                <a:lnTo>
                  <a:pt x="43815" y="57150"/>
                </a:lnTo>
                <a:lnTo>
                  <a:pt x="32639" y="76200"/>
                </a:lnTo>
                <a:lnTo>
                  <a:pt x="33020" y="81280"/>
                </a:lnTo>
                <a:lnTo>
                  <a:pt x="33274" y="86360"/>
                </a:lnTo>
                <a:lnTo>
                  <a:pt x="33654" y="91440"/>
                </a:lnTo>
                <a:lnTo>
                  <a:pt x="33858" y="96520"/>
                </a:lnTo>
                <a:lnTo>
                  <a:pt x="33972" y="106680"/>
                </a:lnTo>
                <a:lnTo>
                  <a:pt x="33654" y="113030"/>
                </a:lnTo>
                <a:lnTo>
                  <a:pt x="33274" y="116840"/>
                </a:lnTo>
                <a:lnTo>
                  <a:pt x="32257" y="121920"/>
                </a:lnTo>
                <a:lnTo>
                  <a:pt x="30988" y="124460"/>
                </a:lnTo>
                <a:lnTo>
                  <a:pt x="29464" y="128270"/>
                </a:lnTo>
                <a:lnTo>
                  <a:pt x="27813" y="129540"/>
                </a:lnTo>
                <a:lnTo>
                  <a:pt x="25780" y="132080"/>
                </a:lnTo>
                <a:lnTo>
                  <a:pt x="24002" y="134620"/>
                </a:lnTo>
                <a:lnTo>
                  <a:pt x="21971" y="135890"/>
                </a:lnTo>
                <a:lnTo>
                  <a:pt x="20066" y="138430"/>
                </a:lnTo>
                <a:lnTo>
                  <a:pt x="18160" y="139700"/>
                </a:lnTo>
                <a:lnTo>
                  <a:pt x="16637" y="142240"/>
                </a:lnTo>
                <a:lnTo>
                  <a:pt x="762" y="182880"/>
                </a:lnTo>
                <a:lnTo>
                  <a:pt x="0" y="190500"/>
                </a:lnTo>
                <a:lnTo>
                  <a:pt x="0" y="199390"/>
                </a:lnTo>
                <a:lnTo>
                  <a:pt x="12065" y="241300"/>
                </a:lnTo>
                <a:lnTo>
                  <a:pt x="37210" y="280670"/>
                </a:lnTo>
                <a:lnTo>
                  <a:pt x="59690" y="303530"/>
                </a:lnTo>
                <a:lnTo>
                  <a:pt x="59435" y="303530"/>
                </a:lnTo>
                <a:lnTo>
                  <a:pt x="60451" y="304800"/>
                </a:lnTo>
                <a:lnTo>
                  <a:pt x="61975" y="304800"/>
                </a:lnTo>
                <a:lnTo>
                  <a:pt x="64134" y="307340"/>
                </a:lnTo>
                <a:lnTo>
                  <a:pt x="66928" y="308610"/>
                </a:lnTo>
                <a:lnTo>
                  <a:pt x="70357" y="311150"/>
                </a:lnTo>
                <a:lnTo>
                  <a:pt x="74168" y="313690"/>
                </a:lnTo>
                <a:lnTo>
                  <a:pt x="78358" y="316230"/>
                </a:lnTo>
                <a:lnTo>
                  <a:pt x="83312" y="320040"/>
                </a:lnTo>
                <a:lnTo>
                  <a:pt x="88265" y="322580"/>
                </a:lnTo>
                <a:lnTo>
                  <a:pt x="93979" y="326390"/>
                </a:lnTo>
                <a:lnTo>
                  <a:pt x="99949" y="330200"/>
                </a:lnTo>
                <a:lnTo>
                  <a:pt x="106172" y="332740"/>
                </a:lnTo>
                <a:lnTo>
                  <a:pt x="112902" y="336550"/>
                </a:lnTo>
                <a:lnTo>
                  <a:pt x="126873" y="342900"/>
                </a:lnTo>
                <a:lnTo>
                  <a:pt x="134239" y="346710"/>
                </a:lnTo>
                <a:lnTo>
                  <a:pt x="149478" y="351790"/>
                </a:lnTo>
                <a:lnTo>
                  <a:pt x="157479" y="353060"/>
                </a:lnTo>
                <a:lnTo>
                  <a:pt x="165353" y="355600"/>
                </a:lnTo>
                <a:lnTo>
                  <a:pt x="181609" y="358140"/>
                </a:lnTo>
                <a:lnTo>
                  <a:pt x="210312" y="358140"/>
                </a:lnTo>
                <a:lnTo>
                  <a:pt x="219455" y="355600"/>
                </a:lnTo>
                <a:lnTo>
                  <a:pt x="223774" y="354330"/>
                </a:lnTo>
                <a:lnTo>
                  <a:pt x="227838" y="353060"/>
                </a:lnTo>
                <a:lnTo>
                  <a:pt x="231648" y="350520"/>
                </a:lnTo>
                <a:lnTo>
                  <a:pt x="234696" y="349250"/>
                </a:lnTo>
                <a:lnTo>
                  <a:pt x="237235" y="345440"/>
                </a:lnTo>
                <a:lnTo>
                  <a:pt x="238505" y="342900"/>
                </a:lnTo>
                <a:lnTo>
                  <a:pt x="239522" y="340360"/>
                </a:lnTo>
                <a:lnTo>
                  <a:pt x="240665" y="337820"/>
                </a:lnTo>
                <a:lnTo>
                  <a:pt x="241807" y="334010"/>
                </a:lnTo>
                <a:lnTo>
                  <a:pt x="244728" y="325120"/>
                </a:lnTo>
                <a:lnTo>
                  <a:pt x="246252" y="320040"/>
                </a:lnTo>
                <a:lnTo>
                  <a:pt x="247523" y="314960"/>
                </a:lnTo>
                <a:lnTo>
                  <a:pt x="249174" y="308610"/>
                </a:lnTo>
                <a:lnTo>
                  <a:pt x="250444" y="302260"/>
                </a:lnTo>
                <a:lnTo>
                  <a:pt x="251587" y="294640"/>
                </a:lnTo>
                <a:lnTo>
                  <a:pt x="252856" y="288290"/>
                </a:lnTo>
                <a:lnTo>
                  <a:pt x="253873" y="280670"/>
                </a:lnTo>
                <a:lnTo>
                  <a:pt x="254507" y="273050"/>
                </a:lnTo>
                <a:lnTo>
                  <a:pt x="255016" y="264160"/>
                </a:lnTo>
                <a:lnTo>
                  <a:pt x="255016" y="247650"/>
                </a:lnTo>
                <a:lnTo>
                  <a:pt x="248284" y="204470"/>
                </a:lnTo>
                <a:lnTo>
                  <a:pt x="228346" y="162560"/>
                </a:lnTo>
                <a:lnTo>
                  <a:pt x="200025" y="132080"/>
                </a:lnTo>
                <a:lnTo>
                  <a:pt x="198196" y="130810"/>
                </a:lnTo>
                <a:lnTo>
                  <a:pt x="73278" y="130810"/>
                </a:lnTo>
                <a:lnTo>
                  <a:pt x="73170" y="99060"/>
                </a:lnTo>
                <a:lnTo>
                  <a:pt x="73025" y="93980"/>
                </a:lnTo>
                <a:lnTo>
                  <a:pt x="72390" y="88900"/>
                </a:lnTo>
                <a:lnTo>
                  <a:pt x="72008" y="85090"/>
                </a:lnTo>
                <a:lnTo>
                  <a:pt x="71247" y="80010"/>
                </a:lnTo>
                <a:lnTo>
                  <a:pt x="70357" y="76200"/>
                </a:lnTo>
                <a:lnTo>
                  <a:pt x="69342" y="71120"/>
                </a:lnTo>
                <a:lnTo>
                  <a:pt x="67945" y="67310"/>
                </a:lnTo>
                <a:lnTo>
                  <a:pt x="66421" y="64770"/>
                </a:lnTo>
                <a:lnTo>
                  <a:pt x="64770" y="60960"/>
                </a:lnTo>
                <a:lnTo>
                  <a:pt x="62738" y="58420"/>
                </a:lnTo>
                <a:lnTo>
                  <a:pt x="60325" y="57150"/>
                </a:lnTo>
                <a:lnTo>
                  <a:pt x="57784" y="54610"/>
                </a:lnTo>
                <a:close/>
              </a:path>
              <a:path w="255270" h="358139">
                <a:moveTo>
                  <a:pt x="210820" y="52070"/>
                </a:moveTo>
                <a:lnTo>
                  <a:pt x="178943" y="52070"/>
                </a:lnTo>
                <a:lnTo>
                  <a:pt x="166750" y="54610"/>
                </a:lnTo>
                <a:lnTo>
                  <a:pt x="124078" y="69850"/>
                </a:lnTo>
                <a:lnTo>
                  <a:pt x="93345" y="97790"/>
                </a:lnTo>
                <a:lnTo>
                  <a:pt x="73278" y="130810"/>
                </a:lnTo>
                <a:lnTo>
                  <a:pt x="198196" y="130810"/>
                </a:lnTo>
                <a:lnTo>
                  <a:pt x="190880" y="125730"/>
                </a:lnTo>
                <a:lnTo>
                  <a:pt x="187071" y="123190"/>
                </a:lnTo>
                <a:lnTo>
                  <a:pt x="185039" y="121920"/>
                </a:lnTo>
                <a:lnTo>
                  <a:pt x="183260" y="120650"/>
                </a:lnTo>
                <a:lnTo>
                  <a:pt x="181609" y="118110"/>
                </a:lnTo>
                <a:lnTo>
                  <a:pt x="180340" y="116840"/>
                </a:lnTo>
                <a:lnTo>
                  <a:pt x="179324" y="114300"/>
                </a:lnTo>
                <a:lnTo>
                  <a:pt x="204850" y="100330"/>
                </a:lnTo>
                <a:lnTo>
                  <a:pt x="208788" y="99060"/>
                </a:lnTo>
                <a:lnTo>
                  <a:pt x="212471" y="97790"/>
                </a:lnTo>
                <a:lnTo>
                  <a:pt x="216026" y="95250"/>
                </a:lnTo>
                <a:lnTo>
                  <a:pt x="219075" y="93980"/>
                </a:lnTo>
                <a:lnTo>
                  <a:pt x="226568" y="76200"/>
                </a:lnTo>
                <a:lnTo>
                  <a:pt x="226314" y="72390"/>
                </a:lnTo>
                <a:lnTo>
                  <a:pt x="225425" y="67310"/>
                </a:lnTo>
                <a:lnTo>
                  <a:pt x="224154" y="64770"/>
                </a:lnTo>
                <a:lnTo>
                  <a:pt x="222376" y="60960"/>
                </a:lnTo>
                <a:lnTo>
                  <a:pt x="220091" y="57150"/>
                </a:lnTo>
                <a:lnTo>
                  <a:pt x="217424" y="54610"/>
                </a:lnTo>
                <a:lnTo>
                  <a:pt x="210820" y="52070"/>
                </a:lnTo>
                <a:close/>
              </a:path>
              <a:path w="255270" h="358139">
                <a:moveTo>
                  <a:pt x="73405" y="19050"/>
                </a:moveTo>
                <a:lnTo>
                  <a:pt x="61722" y="19050"/>
                </a:lnTo>
                <a:lnTo>
                  <a:pt x="59817" y="21590"/>
                </a:lnTo>
                <a:lnTo>
                  <a:pt x="58166" y="24130"/>
                </a:lnTo>
                <a:lnTo>
                  <a:pt x="57023" y="26670"/>
                </a:lnTo>
                <a:lnTo>
                  <a:pt x="56388" y="29210"/>
                </a:lnTo>
                <a:lnTo>
                  <a:pt x="56769" y="31750"/>
                </a:lnTo>
                <a:lnTo>
                  <a:pt x="57784" y="34290"/>
                </a:lnTo>
                <a:lnTo>
                  <a:pt x="59690" y="35560"/>
                </a:lnTo>
                <a:lnTo>
                  <a:pt x="61975" y="38100"/>
                </a:lnTo>
                <a:lnTo>
                  <a:pt x="65150" y="40640"/>
                </a:lnTo>
                <a:lnTo>
                  <a:pt x="68706" y="41910"/>
                </a:lnTo>
                <a:lnTo>
                  <a:pt x="83057" y="49530"/>
                </a:lnTo>
                <a:lnTo>
                  <a:pt x="83057" y="50800"/>
                </a:lnTo>
                <a:lnTo>
                  <a:pt x="82550" y="53340"/>
                </a:lnTo>
                <a:lnTo>
                  <a:pt x="81660" y="54610"/>
                </a:lnTo>
                <a:lnTo>
                  <a:pt x="80518" y="57150"/>
                </a:lnTo>
                <a:lnTo>
                  <a:pt x="78994" y="58420"/>
                </a:lnTo>
                <a:lnTo>
                  <a:pt x="77597" y="60960"/>
                </a:lnTo>
                <a:lnTo>
                  <a:pt x="76200" y="62230"/>
                </a:lnTo>
                <a:lnTo>
                  <a:pt x="74929" y="64770"/>
                </a:lnTo>
                <a:lnTo>
                  <a:pt x="74168" y="66040"/>
                </a:lnTo>
                <a:lnTo>
                  <a:pt x="75310" y="69850"/>
                </a:lnTo>
                <a:lnTo>
                  <a:pt x="76580" y="73660"/>
                </a:lnTo>
                <a:lnTo>
                  <a:pt x="77343" y="78740"/>
                </a:lnTo>
                <a:lnTo>
                  <a:pt x="78231" y="83820"/>
                </a:lnTo>
                <a:lnTo>
                  <a:pt x="78867" y="90170"/>
                </a:lnTo>
                <a:lnTo>
                  <a:pt x="79095" y="93980"/>
                </a:lnTo>
                <a:lnTo>
                  <a:pt x="79152" y="102870"/>
                </a:lnTo>
                <a:lnTo>
                  <a:pt x="78867" y="106680"/>
                </a:lnTo>
                <a:lnTo>
                  <a:pt x="79248" y="106680"/>
                </a:lnTo>
                <a:lnTo>
                  <a:pt x="80264" y="105410"/>
                </a:lnTo>
                <a:lnTo>
                  <a:pt x="80645" y="104140"/>
                </a:lnTo>
                <a:lnTo>
                  <a:pt x="81279" y="102870"/>
                </a:lnTo>
                <a:lnTo>
                  <a:pt x="81533" y="102870"/>
                </a:lnTo>
                <a:lnTo>
                  <a:pt x="85090" y="97790"/>
                </a:lnTo>
                <a:lnTo>
                  <a:pt x="88519" y="92710"/>
                </a:lnTo>
                <a:lnTo>
                  <a:pt x="92201" y="88900"/>
                </a:lnTo>
                <a:lnTo>
                  <a:pt x="96266" y="83820"/>
                </a:lnTo>
                <a:lnTo>
                  <a:pt x="101092" y="78740"/>
                </a:lnTo>
                <a:lnTo>
                  <a:pt x="105664" y="74930"/>
                </a:lnTo>
                <a:lnTo>
                  <a:pt x="110108" y="71120"/>
                </a:lnTo>
                <a:lnTo>
                  <a:pt x="114807" y="67310"/>
                </a:lnTo>
                <a:lnTo>
                  <a:pt x="119379" y="64770"/>
                </a:lnTo>
                <a:lnTo>
                  <a:pt x="124332" y="60960"/>
                </a:lnTo>
                <a:lnTo>
                  <a:pt x="164719" y="48260"/>
                </a:lnTo>
                <a:lnTo>
                  <a:pt x="164465" y="46990"/>
                </a:lnTo>
                <a:lnTo>
                  <a:pt x="164083" y="45720"/>
                </a:lnTo>
                <a:lnTo>
                  <a:pt x="159130" y="41910"/>
                </a:lnTo>
                <a:lnTo>
                  <a:pt x="154431" y="38100"/>
                </a:lnTo>
                <a:lnTo>
                  <a:pt x="151841" y="34290"/>
                </a:lnTo>
                <a:lnTo>
                  <a:pt x="105409" y="34290"/>
                </a:lnTo>
                <a:lnTo>
                  <a:pt x="98805" y="31750"/>
                </a:lnTo>
                <a:lnTo>
                  <a:pt x="92709" y="27940"/>
                </a:lnTo>
                <a:lnTo>
                  <a:pt x="87122" y="25400"/>
                </a:lnTo>
                <a:lnTo>
                  <a:pt x="82042" y="22860"/>
                </a:lnTo>
                <a:lnTo>
                  <a:pt x="77597" y="21590"/>
                </a:lnTo>
                <a:lnTo>
                  <a:pt x="73405" y="19050"/>
                </a:lnTo>
                <a:close/>
              </a:path>
              <a:path w="255270" h="358139">
                <a:moveTo>
                  <a:pt x="202056" y="50800"/>
                </a:moveTo>
                <a:lnTo>
                  <a:pt x="191134" y="50800"/>
                </a:lnTo>
                <a:lnTo>
                  <a:pt x="185293" y="52070"/>
                </a:lnTo>
                <a:lnTo>
                  <a:pt x="206755" y="52070"/>
                </a:lnTo>
                <a:lnTo>
                  <a:pt x="202056" y="50800"/>
                </a:lnTo>
                <a:close/>
              </a:path>
              <a:path w="255270" h="358139">
                <a:moveTo>
                  <a:pt x="116458" y="0"/>
                </a:moveTo>
                <a:lnTo>
                  <a:pt x="107442" y="0"/>
                </a:lnTo>
                <a:lnTo>
                  <a:pt x="105409" y="1270"/>
                </a:lnTo>
                <a:lnTo>
                  <a:pt x="103758" y="3810"/>
                </a:lnTo>
                <a:lnTo>
                  <a:pt x="102997" y="5080"/>
                </a:lnTo>
                <a:lnTo>
                  <a:pt x="102743" y="6350"/>
                </a:lnTo>
                <a:lnTo>
                  <a:pt x="102616" y="12700"/>
                </a:lnTo>
                <a:lnTo>
                  <a:pt x="102743" y="13970"/>
                </a:lnTo>
                <a:lnTo>
                  <a:pt x="103250" y="17780"/>
                </a:lnTo>
                <a:lnTo>
                  <a:pt x="104013" y="20320"/>
                </a:lnTo>
                <a:lnTo>
                  <a:pt x="104648" y="24130"/>
                </a:lnTo>
                <a:lnTo>
                  <a:pt x="105409" y="27940"/>
                </a:lnTo>
                <a:lnTo>
                  <a:pt x="105791" y="30480"/>
                </a:lnTo>
                <a:lnTo>
                  <a:pt x="106045" y="34290"/>
                </a:lnTo>
                <a:lnTo>
                  <a:pt x="151841" y="34290"/>
                </a:lnTo>
                <a:lnTo>
                  <a:pt x="150114" y="31750"/>
                </a:lnTo>
                <a:lnTo>
                  <a:pt x="150622" y="30480"/>
                </a:lnTo>
                <a:lnTo>
                  <a:pt x="151383" y="27940"/>
                </a:lnTo>
                <a:lnTo>
                  <a:pt x="152019" y="25400"/>
                </a:lnTo>
                <a:lnTo>
                  <a:pt x="126365" y="25400"/>
                </a:lnTo>
                <a:lnTo>
                  <a:pt x="124968" y="24130"/>
                </a:lnTo>
                <a:lnTo>
                  <a:pt x="123190" y="21590"/>
                </a:lnTo>
                <a:lnTo>
                  <a:pt x="122681" y="19050"/>
                </a:lnTo>
                <a:lnTo>
                  <a:pt x="122300" y="16510"/>
                </a:lnTo>
                <a:lnTo>
                  <a:pt x="122047" y="13970"/>
                </a:lnTo>
                <a:lnTo>
                  <a:pt x="121793" y="12700"/>
                </a:lnTo>
                <a:lnTo>
                  <a:pt x="118364" y="1270"/>
                </a:lnTo>
                <a:lnTo>
                  <a:pt x="116458" y="0"/>
                </a:lnTo>
                <a:close/>
              </a:path>
              <a:path w="255270" h="358139">
                <a:moveTo>
                  <a:pt x="148208" y="1270"/>
                </a:moveTo>
                <a:lnTo>
                  <a:pt x="145288" y="1270"/>
                </a:lnTo>
                <a:lnTo>
                  <a:pt x="142367" y="3810"/>
                </a:lnTo>
                <a:lnTo>
                  <a:pt x="140080" y="6350"/>
                </a:lnTo>
                <a:lnTo>
                  <a:pt x="137922" y="8890"/>
                </a:lnTo>
                <a:lnTo>
                  <a:pt x="136271" y="12700"/>
                </a:lnTo>
                <a:lnTo>
                  <a:pt x="134874" y="15240"/>
                </a:lnTo>
                <a:lnTo>
                  <a:pt x="133350" y="19050"/>
                </a:lnTo>
                <a:lnTo>
                  <a:pt x="131572" y="22860"/>
                </a:lnTo>
                <a:lnTo>
                  <a:pt x="129667" y="25400"/>
                </a:lnTo>
                <a:lnTo>
                  <a:pt x="152019" y="25400"/>
                </a:lnTo>
                <a:lnTo>
                  <a:pt x="153543" y="20320"/>
                </a:lnTo>
                <a:lnTo>
                  <a:pt x="154177" y="17780"/>
                </a:lnTo>
                <a:lnTo>
                  <a:pt x="154685" y="15240"/>
                </a:lnTo>
                <a:lnTo>
                  <a:pt x="155067" y="12700"/>
                </a:lnTo>
                <a:lnTo>
                  <a:pt x="154558" y="7620"/>
                </a:lnTo>
                <a:lnTo>
                  <a:pt x="153797" y="5080"/>
                </a:lnTo>
                <a:lnTo>
                  <a:pt x="152526" y="3810"/>
                </a:lnTo>
                <a:lnTo>
                  <a:pt x="150622" y="2540"/>
                </a:lnTo>
                <a:lnTo>
                  <a:pt x="148208" y="127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26659" y="6162814"/>
            <a:ext cx="464184" cy="325120"/>
          </a:xfrm>
          <a:custGeom>
            <a:avLst/>
            <a:gdLst/>
            <a:ahLst/>
            <a:cxnLst/>
            <a:rect l="l" t="t" r="r" b="b"/>
            <a:pathLst>
              <a:path w="464185" h="325120">
                <a:moveTo>
                  <a:pt x="380491" y="44450"/>
                </a:moveTo>
                <a:lnTo>
                  <a:pt x="83565" y="44450"/>
                </a:lnTo>
                <a:lnTo>
                  <a:pt x="99821" y="45720"/>
                </a:lnTo>
                <a:lnTo>
                  <a:pt x="107061" y="48260"/>
                </a:lnTo>
                <a:lnTo>
                  <a:pt x="114173" y="49530"/>
                </a:lnTo>
                <a:lnTo>
                  <a:pt x="120776" y="53340"/>
                </a:lnTo>
                <a:lnTo>
                  <a:pt x="127000" y="55880"/>
                </a:lnTo>
                <a:lnTo>
                  <a:pt x="153669" y="85090"/>
                </a:lnTo>
                <a:lnTo>
                  <a:pt x="162432" y="124460"/>
                </a:lnTo>
                <a:lnTo>
                  <a:pt x="163449" y="133350"/>
                </a:lnTo>
                <a:lnTo>
                  <a:pt x="164591" y="140970"/>
                </a:lnTo>
                <a:lnTo>
                  <a:pt x="172974" y="180340"/>
                </a:lnTo>
                <a:lnTo>
                  <a:pt x="187832" y="209550"/>
                </a:lnTo>
                <a:lnTo>
                  <a:pt x="196214" y="224790"/>
                </a:lnTo>
                <a:lnTo>
                  <a:pt x="215518" y="261620"/>
                </a:lnTo>
                <a:lnTo>
                  <a:pt x="225170" y="308610"/>
                </a:lnTo>
                <a:lnTo>
                  <a:pt x="225298" y="318770"/>
                </a:lnTo>
                <a:lnTo>
                  <a:pt x="225678" y="320040"/>
                </a:lnTo>
                <a:lnTo>
                  <a:pt x="226187" y="321310"/>
                </a:lnTo>
                <a:lnTo>
                  <a:pt x="227075" y="322580"/>
                </a:lnTo>
                <a:lnTo>
                  <a:pt x="228218" y="323850"/>
                </a:lnTo>
                <a:lnTo>
                  <a:pt x="229615" y="325120"/>
                </a:lnTo>
                <a:lnTo>
                  <a:pt x="239013" y="325120"/>
                </a:lnTo>
                <a:lnTo>
                  <a:pt x="240283" y="323850"/>
                </a:lnTo>
                <a:lnTo>
                  <a:pt x="241300" y="322580"/>
                </a:lnTo>
                <a:lnTo>
                  <a:pt x="242824" y="320040"/>
                </a:lnTo>
                <a:lnTo>
                  <a:pt x="243839" y="317500"/>
                </a:lnTo>
                <a:lnTo>
                  <a:pt x="243586" y="307340"/>
                </a:lnTo>
                <a:lnTo>
                  <a:pt x="244093" y="297180"/>
                </a:lnTo>
                <a:lnTo>
                  <a:pt x="255396" y="252730"/>
                </a:lnTo>
                <a:lnTo>
                  <a:pt x="262636" y="237490"/>
                </a:lnTo>
                <a:lnTo>
                  <a:pt x="266318" y="229870"/>
                </a:lnTo>
                <a:lnTo>
                  <a:pt x="270382" y="222250"/>
                </a:lnTo>
                <a:lnTo>
                  <a:pt x="274319" y="215900"/>
                </a:lnTo>
                <a:lnTo>
                  <a:pt x="278383" y="208280"/>
                </a:lnTo>
                <a:lnTo>
                  <a:pt x="282320" y="200660"/>
                </a:lnTo>
                <a:lnTo>
                  <a:pt x="286130" y="193040"/>
                </a:lnTo>
                <a:lnTo>
                  <a:pt x="289813" y="186690"/>
                </a:lnTo>
                <a:lnTo>
                  <a:pt x="300481" y="138430"/>
                </a:lnTo>
                <a:lnTo>
                  <a:pt x="301878" y="120650"/>
                </a:lnTo>
                <a:lnTo>
                  <a:pt x="303021" y="111760"/>
                </a:lnTo>
                <a:lnTo>
                  <a:pt x="320548" y="69850"/>
                </a:lnTo>
                <a:lnTo>
                  <a:pt x="325374" y="66040"/>
                </a:lnTo>
                <a:lnTo>
                  <a:pt x="330835" y="60960"/>
                </a:lnTo>
                <a:lnTo>
                  <a:pt x="374523" y="45720"/>
                </a:lnTo>
                <a:lnTo>
                  <a:pt x="380491" y="44450"/>
                </a:lnTo>
                <a:close/>
              </a:path>
              <a:path w="464185" h="325120">
                <a:moveTo>
                  <a:pt x="99313" y="100330"/>
                </a:moveTo>
                <a:lnTo>
                  <a:pt x="93217" y="100330"/>
                </a:lnTo>
                <a:lnTo>
                  <a:pt x="87121" y="102870"/>
                </a:lnTo>
                <a:lnTo>
                  <a:pt x="63753" y="135890"/>
                </a:lnTo>
                <a:lnTo>
                  <a:pt x="63626" y="143510"/>
                </a:lnTo>
                <a:lnTo>
                  <a:pt x="64135" y="148590"/>
                </a:lnTo>
                <a:lnTo>
                  <a:pt x="77088" y="175260"/>
                </a:lnTo>
                <a:lnTo>
                  <a:pt x="81279" y="180340"/>
                </a:lnTo>
                <a:lnTo>
                  <a:pt x="85851" y="182880"/>
                </a:lnTo>
                <a:lnTo>
                  <a:pt x="90931" y="185420"/>
                </a:lnTo>
                <a:lnTo>
                  <a:pt x="96265" y="186690"/>
                </a:lnTo>
                <a:lnTo>
                  <a:pt x="101980" y="187960"/>
                </a:lnTo>
                <a:lnTo>
                  <a:pt x="107823" y="186690"/>
                </a:lnTo>
                <a:lnTo>
                  <a:pt x="135000" y="158750"/>
                </a:lnTo>
                <a:lnTo>
                  <a:pt x="136143" y="149860"/>
                </a:lnTo>
                <a:lnTo>
                  <a:pt x="136016" y="142240"/>
                </a:lnTo>
                <a:lnTo>
                  <a:pt x="115315" y="105410"/>
                </a:lnTo>
                <a:lnTo>
                  <a:pt x="104901" y="101600"/>
                </a:lnTo>
                <a:lnTo>
                  <a:pt x="99313" y="100330"/>
                </a:lnTo>
                <a:close/>
              </a:path>
              <a:path w="464185" h="325120">
                <a:moveTo>
                  <a:pt x="372490" y="100330"/>
                </a:moveTo>
                <a:lnTo>
                  <a:pt x="366267" y="100330"/>
                </a:lnTo>
                <a:lnTo>
                  <a:pt x="360679" y="101600"/>
                </a:lnTo>
                <a:lnTo>
                  <a:pt x="332739" y="129540"/>
                </a:lnTo>
                <a:lnTo>
                  <a:pt x="330200" y="143510"/>
                </a:lnTo>
                <a:lnTo>
                  <a:pt x="330200" y="149860"/>
                </a:lnTo>
                <a:lnTo>
                  <a:pt x="351154" y="184150"/>
                </a:lnTo>
                <a:lnTo>
                  <a:pt x="362965" y="187960"/>
                </a:lnTo>
                <a:lnTo>
                  <a:pt x="372617" y="187960"/>
                </a:lnTo>
                <a:lnTo>
                  <a:pt x="400557" y="157480"/>
                </a:lnTo>
                <a:lnTo>
                  <a:pt x="402716" y="135890"/>
                </a:lnTo>
                <a:lnTo>
                  <a:pt x="401827" y="130810"/>
                </a:lnTo>
                <a:lnTo>
                  <a:pt x="372490" y="100330"/>
                </a:lnTo>
                <a:close/>
              </a:path>
              <a:path w="464185" h="325120">
                <a:moveTo>
                  <a:pt x="93471" y="15240"/>
                </a:moveTo>
                <a:lnTo>
                  <a:pt x="85089" y="15240"/>
                </a:lnTo>
                <a:lnTo>
                  <a:pt x="76707" y="16510"/>
                </a:lnTo>
                <a:lnTo>
                  <a:pt x="68452" y="16510"/>
                </a:lnTo>
                <a:lnTo>
                  <a:pt x="60578" y="19050"/>
                </a:lnTo>
                <a:lnTo>
                  <a:pt x="52831" y="20320"/>
                </a:lnTo>
                <a:lnTo>
                  <a:pt x="45465" y="22860"/>
                </a:lnTo>
                <a:lnTo>
                  <a:pt x="10794" y="46990"/>
                </a:lnTo>
                <a:lnTo>
                  <a:pt x="0" y="80010"/>
                </a:lnTo>
                <a:lnTo>
                  <a:pt x="253" y="85090"/>
                </a:lnTo>
                <a:lnTo>
                  <a:pt x="1524" y="93980"/>
                </a:lnTo>
                <a:lnTo>
                  <a:pt x="4063" y="101600"/>
                </a:lnTo>
                <a:lnTo>
                  <a:pt x="9905" y="115570"/>
                </a:lnTo>
                <a:lnTo>
                  <a:pt x="13335" y="120650"/>
                </a:lnTo>
                <a:lnTo>
                  <a:pt x="17144" y="127000"/>
                </a:lnTo>
                <a:lnTo>
                  <a:pt x="21208" y="132080"/>
                </a:lnTo>
                <a:lnTo>
                  <a:pt x="26288" y="139700"/>
                </a:lnTo>
                <a:lnTo>
                  <a:pt x="31750" y="146050"/>
                </a:lnTo>
                <a:lnTo>
                  <a:pt x="37464" y="152400"/>
                </a:lnTo>
                <a:lnTo>
                  <a:pt x="43814" y="157480"/>
                </a:lnTo>
                <a:lnTo>
                  <a:pt x="50291" y="163830"/>
                </a:lnTo>
                <a:lnTo>
                  <a:pt x="57023" y="168910"/>
                </a:lnTo>
                <a:lnTo>
                  <a:pt x="54228" y="156210"/>
                </a:lnTo>
                <a:lnTo>
                  <a:pt x="53339" y="148590"/>
                </a:lnTo>
                <a:lnTo>
                  <a:pt x="52810" y="142240"/>
                </a:lnTo>
                <a:lnTo>
                  <a:pt x="52831" y="133350"/>
                </a:lnTo>
                <a:lnTo>
                  <a:pt x="53466" y="127000"/>
                </a:lnTo>
                <a:lnTo>
                  <a:pt x="54990" y="120650"/>
                </a:lnTo>
                <a:lnTo>
                  <a:pt x="59516" y="110490"/>
                </a:lnTo>
                <a:lnTo>
                  <a:pt x="43306" y="110490"/>
                </a:lnTo>
                <a:lnTo>
                  <a:pt x="39369" y="109220"/>
                </a:lnTo>
                <a:lnTo>
                  <a:pt x="35432" y="109220"/>
                </a:lnTo>
                <a:lnTo>
                  <a:pt x="32638" y="106680"/>
                </a:lnTo>
                <a:lnTo>
                  <a:pt x="19526" y="81280"/>
                </a:lnTo>
                <a:lnTo>
                  <a:pt x="19621" y="77470"/>
                </a:lnTo>
                <a:lnTo>
                  <a:pt x="29590" y="59690"/>
                </a:lnTo>
                <a:lnTo>
                  <a:pt x="33274" y="55880"/>
                </a:lnTo>
                <a:lnTo>
                  <a:pt x="37464" y="53340"/>
                </a:lnTo>
                <a:lnTo>
                  <a:pt x="41910" y="52070"/>
                </a:lnTo>
                <a:lnTo>
                  <a:pt x="46608" y="49530"/>
                </a:lnTo>
                <a:lnTo>
                  <a:pt x="51435" y="48260"/>
                </a:lnTo>
                <a:lnTo>
                  <a:pt x="55879" y="46990"/>
                </a:lnTo>
                <a:lnTo>
                  <a:pt x="61087" y="45720"/>
                </a:lnTo>
                <a:lnTo>
                  <a:pt x="66801" y="44450"/>
                </a:lnTo>
                <a:lnTo>
                  <a:pt x="452500" y="44450"/>
                </a:lnTo>
                <a:lnTo>
                  <a:pt x="448310" y="39370"/>
                </a:lnTo>
                <a:lnTo>
                  <a:pt x="443611" y="35560"/>
                </a:lnTo>
                <a:lnTo>
                  <a:pt x="438276" y="31750"/>
                </a:lnTo>
                <a:lnTo>
                  <a:pt x="432562" y="29210"/>
                </a:lnTo>
                <a:lnTo>
                  <a:pt x="428582" y="26670"/>
                </a:lnTo>
                <a:lnTo>
                  <a:pt x="156971" y="26670"/>
                </a:lnTo>
                <a:lnTo>
                  <a:pt x="144652" y="24130"/>
                </a:lnTo>
                <a:lnTo>
                  <a:pt x="133857" y="21590"/>
                </a:lnTo>
                <a:lnTo>
                  <a:pt x="129158" y="20320"/>
                </a:lnTo>
                <a:lnTo>
                  <a:pt x="110236" y="17780"/>
                </a:lnTo>
                <a:lnTo>
                  <a:pt x="93471" y="15240"/>
                </a:lnTo>
                <a:close/>
              </a:path>
              <a:path w="464185" h="325120">
                <a:moveTo>
                  <a:pt x="452500" y="44450"/>
                </a:moveTo>
                <a:lnTo>
                  <a:pt x="399668" y="44450"/>
                </a:lnTo>
                <a:lnTo>
                  <a:pt x="405891" y="45720"/>
                </a:lnTo>
                <a:lnTo>
                  <a:pt x="411606" y="45720"/>
                </a:lnTo>
                <a:lnTo>
                  <a:pt x="416687" y="48260"/>
                </a:lnTo>
                <a:lnTo>
                  <a:pt x="435482" y="59690"/>
                </a:lnTo>
                <a:lnTo>
                  <a:pt x="438276" y="62230"/>
                </a:lnTo>
                <a:lnTo>
                  <a:pt x="440563" y="67310"/>
                </a:lnTo>
                <a:lnTo>
                  <a:pt x="442213" y="71120"/>
                </a:lnTo>
                <a:lnTo>
                  <a:pt x="443229" y="76200"/>
                </a:lnTo>
                <a:lnTo>
                  <a:pt x="443229" y="82550"/>
                </a:lnTo>
                <a:lnTo>
                  <a:pt x="425450" y="107950"/>
                </a:lnTo>
                <a:lnTo>
                  <a:pt x="405511" y="107950"/>
                </a:lnTo>
                <a:lnTo>
                  <a:pt x="407796" y="113030"/>
                </a:lnTo>
                <a:lnTo>
                  <a:pt x="411099" y="125730"/>
                </a:lnTo>
                <a:lnTo>
                  <a:pt x="411861" y="133350"/>
                </a:lnTo>
                <a:lnTo>
                  <a:pt x="412165" y="138430"/>
                </a:lnTo>
                <a:lnTo>
                  <a:pt x="412241" y="147320"/>
                </a:lnTo>
                <a:lnTo>
                  <a:pt x="411352" y="153670"/>
                </a:lnTo>
                <a:lnTo>
                  <a:pt x="410082" y="160020"/>
                </a:lnTo>
                <a:lnTo>
                  <a:pt x="408050" y="166370"/>
                </a:lnTo>
                <a:lnTo>
                  <a:pt x="408050" y="167640"/>
                </a:lnTo>
                <a:lnTo>
                  <a:pt x="409320" y="167640"/>
                </a:lnTo>
                <a:lnTo>
                  <a:pt x="413385" y="163830"/>
                </a:lnTo>
                <a:lnTo>
                  <a:pt x="417702" y="160020"/>
                </a:lnTo>
                <a:lnTo>
                  <a:pt x="445769" y="128270"/>
                </a:lnTo>
                <a:lnTo>
                  <a:pt x="461771" y="92710"/>
                </a:lnTo>
                <a:lnTo>
                  <a:pt x="463592" y="78740"/>
                </a:lnTo>
                <a:lnTo>
                  <a:pt x="463524" y="74930"/>
                </a:lnTo>
                <a:lnTo>
                  <a:pt x="463295" y="71120"/>
                </a:lnTo>
                <a:lnTo>
                  <a:pt x="462025" y="63500"/>
                </a:lnTo>
                <a:lnTo>
                  <a:pt x="459739" y="55880"/>
                </a:lnTo>
                <a:lnTo>
                  <a:pt x="456183" y="49530"/>
                </a:lnTo>
                <a:lnTo>
                  <a:pt x="452500" y="44450"/>
                </a:lnTo>
                <a:close/>
              </a:path>
              <a:path w="464185" h="325120">
                <a:moveTo>
                  <a:pt x="61213" y="106680"/>
                </a:moveTo>
                <a:lnTo>
                  <a:pt x="57912" y="106680"/>
                </a:lnTo>
                <a:lnTo>
                  <a:pt x="54482" y="107950"/>
                </a:lnTo>
                <a:lnTo>
                  <a:pt x="50800" y="109220"/>
                </a:lnTo>
                <a:lnTo>
                  <a:pt x="46989" y="109220"/>
                </a:lnTo>
                <a:lnTo>
                  <a:pt x="43306" y="110490"/>
                </a:lnTo>
                <a:lnTo>
                  <a:pt x="59516" y="110490"/>
                </a:lnTo>
                <a:lnTo>
                  <a:pt x="61213" y="106680"/>
                </a:lnTo>
                <a:close/>
              </a:path>
              <a:path w="464185" h="325120">
                <a:moveTo>
                  <a:pt x="248538" y="1270"/>
                </a:moveTo>
                <a:lnTo>
                  <a:pt x="221995" y="1270"/>
                </a:lnTo>
                <a:lnTo>
                  <a:pt x="216662" y="2540"/>
                </a:lnTo>
                <a:lnTo>
                  <a:pt x="211581" y="3810"/>
                </a:lnTo>
                <a:lnTo>
                  <a:pt x="207137" y="6350"/>
                </a:lnTo>
                <a:lnTo>
                  <a:pt x="203073" y="7620"/>
                </a:lnTo>
                <a:lnTo>
                  <a:pt x="195961" y="12700"/>
                </a:lnTo>
                <a:lnTo>
                  <a:pt x="192658" y="15240"/>
                </a:lnTo>
                <a:lnTo>
                  <a:pt x="189483" y="17780"/>
                </a:lnTo>
                <a:lnTo>
                  <a:pt x="185927" y="19050"/>
                </a:lnTo>
                <a:lnTo>
                  <a:pt x="182371" y="21590"/>
                </a:lnTo>
                <a:lnTo>
                  <a:pt x="178562" y="22860"/>
                </a:lnTo>
                <a:lnTo>
                  <a:pt x="174370" y="25400"/>
                </a:lnTo>
                <a:lnTo>
                  <a:pt x="169671" y="26670"/>
                </a:lnTo>
                <a:lnTo>
                  <a:pt x="305562" y="26670"/>
                </a:lnTo>
                <a:lnTo>
                  <a:pt x="300100" y="25400"/>
                </a:lnTo>
                <a:lnTo>
                  <a:pt x="294893" y="22860"/>
                </a:lnTo>
                <a:lnTo>
                  <a:pt x="290067" y="21590"/>
                </a:lnTo>
                <a:lnTo>
                  <a:pt x="285876" y="19050"/>
                </a:lnTo>
                <a:lnTo>
                  <a:pt x="281431" y="16510"/>
                </a:lnTo>
                <a:lnTo>
                  <a:pt x="273050" y="11430"/>
                </a:lnTo>
                <a:lnTo>
                  <a:pt x="268731" y="8890"/>
                </a:lnTo>
                <a:lnTo>
                  <a:pt x="264287" y="6350"/>
                </a:lnTo>
                <a:lnTo>
                  <a:pt x="259333" y="5080"/>
                </a:lnTo>
                <a:lnTo>
                  <a:pt x="254253" y="2540"/>
                </a:lnTo>
                <a:lnTo>
                  <a:pt x="248538" y="1270"/>
                </a:lnTo>
                <a:close/>
              </a:path>
              <a:path w="464185" h="325120">
                <a:moveTo>
                  <a:pt x="389508" y="16510"/>
                </a:moveTo>
                <a:lnTo>
                  <a:pt x="371601" y="16510"/>
                </a:lnTo>
                <a:lnTo>
                  <a:pt x="346582" y="20320"/>
                </a:lnTo>
                <a:lnTo>
                  <a:pt x="336041" y="22860"/>
                </a:lnTo>
                <a:lnTo>
                  <a:pt x="330073" y="25400"/>
                </a:lnTo>
                <a:lnTo>
                  <a:pt x="323976" y="26670"/>
                </a:lnTo>
                <a:lnTo>
                  <a:pt x="428582" y="26670"/>
                </a:lnTo>
                <a:lnTo>
                  <a:pt x="426592" y="25400"/>
                </a:lnTo>
                <a:lnTo>
                  <a:pt x="420369" y="22860"/>
                </a:lnTo>
                <a:lnTo>
                  <a:pt x="413892" y="20320"/>
                </a:lnTo>
                <a:lnTo>
                  <a:pt x="406273" y="19050"/>
                </a:lnTo>
                <a:lnTo>
                  <a:pt x="389508" y="16510"/>
                </a:lnTo>
                <a:close/>
              </a:path>
              <a:path w="464185" h="325120">
                <a:moveTo>
                  <a:pt x="235457" y="0"/>
                </a:moveTo>
                <a:lnTo>
                  <a:pt x="228345" y="1270"/>
                </a:lnTo>
                <a:lnTo>
                  <a:pt x="242188" y="1270"/>
                </a:lnTo>
                <a:lnTo>
                  <a:pt x="235457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27196" y="6159804"/>
            <a:ext cx="407670" cy="295910"/>
          </a:xfrm>
          <a:custGeom>
            <a:avLst/>
            <a:gdLst/>
            <a:ahLst/>
            <a:cxnLst/>
            <a:rect l="l" t="t" r="r" b="b"/>
            <a:pathLst>
              <a:path w="407670" h="295910">
                <a:moveTo>
                  <a:pt x="298540" y="4406"/>
                </a:moveTo>
                <a:lnTo>
                  <a:pt x="284316" y="4406"/>
                </a:lnTo>
                <a:lnTo>
                  <a:pt x="275553" y="5067"/>
                </a:lnTo>
                <a:lnTo>
                  <a:pt x="243930" y="28460"/>
                </a:lnTo>
                <a:lnTo>
                  <a:pt x="240247" y="62001"/>
                </a:lnTo>
                <a:lnTo>
                  <a:pt x="240247" y="72148"/>
                </a:lnTo>
                <a:lnTo>
                  <a:pt x="240628" y="81851"/>
                </a:lnTo>
                <a:lnTo>
                  <a:pt x="242025" y="89357"/>
                </a:lnTo>
                <a:lnTo>
                  <a:pt x="243041" y="95084"/>
                </a:lnTo>
                <a:lnTo>
                  <a:pt x="264250" y="131495"/>
                </a:lnTo>
                <a:lnTo>
                  <a:pt x="277331" y="134365"/>
                </a:lnTo>
                <a:lnTo>
                  <a:pt x="284316" y="133476"/>
                </a:lnTo>
                <a:lnTo>
                  <a:pt x="315685" y="114731"/>
                </a:lnTo>
                <a:lnTo>
                  <a:pt x="322543" y="109867"/>
                </a:lnTo>
                <a:lnTo>
                  <a:pt x="329401" y="105905"/>
                </a:lnTo>
                <a:lnTo>
                  <a:pt x="336640" y="102146"/>
                </a:lnTo>
                <a:lnTo>
                  <a:pt x="344133" y="98615"/>
                </a:lnTo>
                <a:lnTo>
                  <a:pt x="351880" y="94653"/>
                </a:lnTo>
                <a:lnTo>
                  <a:pt x="388710" y="70599"/>
                </a:lnTo>
                <a:lnTo>
                  <a:pt x="407252" y="33312"/>
                </a:lnTo>
                <a:lnTo>
                  <a:pt x="400013" y="27139"/>
                </a:lnTo>
                <a:lnTo>
                  <a:pt x="354928" y="10363"/>
                </a:lnTo>
                <a:lnTo>
                  <a:pt x="312764" y="4635"/>
                </a:lnTo>
                <a:lnTo>
                  <a:pt x="298540" y="4406"/>
                </a:lnTo>
                <a:close/>
              </a:path>
              <a:path w="407670" h="295910">
                <a:moveTo>
                  <a:pt x="143981" y="0"/>
                </a:moveTo>
                <a:lnTo>
                  <a:pt x="133694" y="0"/>
                </a:lnTo>
                <a:lnTo>
                  <a:pt x="123026" y="1549"/>
                </a:lnTo>
                <a:lnTo>
                  <a:pt x="80227" y="13233"/>
                </a:lnTo>
                <a:lnTo>
                  <a:pt x="46572" y="35521"/>
                </a:lnTo>
                <a:lnTo>
                  <a:pt x="16981" y="73253"/>
                </a:lnTo>
                <a:lnTo>
                  <a:pt x="2376" y="119138"/>
                </a:lnTo>
                <a:lnTo>
                  <a:pt x="0" y="153111"/>
                </a:lnTo>
                <a:lnTo>
                  <a:pt x="344" y="167678"/>
                </a:lnTo>
                <a:lnTo>
                  <a:pt x="7202" y="214896"/>
                </a:lnTo>
                <a:lnTo>
                  <a:pt x="20537" y="255041"/>
                </a:lnTo>
                <a:lnTo>
                  <a:pt x="43016" y="289902"/>
                </a:lnTo>
                <a:lnTo>
                  <a:pt x="54192" y="295643"/>
                </a:lnTo>
                <a:lnTo>
                  <a:pt x="60669" y="295643"/>
                </a:lnTo>
                <a:lnTo>
                  <a:pt x="101055" y="276225"/>
                </a:lnTo>
                <a:lnTo>
                  <a:pt x="129884" y="244233"/>
                </a:lnTo>
                <a:lnTo>
                  <a:pt x="137631" y="233870"/>
                </a:lnTo>
                <a:lnTo>
                  <a:pt x="172048" y="200113"/>
                </a:lnTo>
                <a:lnTo>
                  <a:pt x="197448" y="185331"/>
                </a:lnTo>
                <a:lnTo>
                  <a:pt x="207354" y="178041"/>
                </a:lnTo>
                <a:lnTo>
                  <a:pt x="233770" y="153111"/>
                </a:lnTo>
                <a:lnTo>
                  <a:pt x="236310" y="149580"/>
                </a:lnTo>
                <a:lnTo>
                  <a:pt x="237834" y="146278"/>
                </a:lnTo>
                <a:lnTo>
                  <a:pt x="239739" y="139217"/>
                </a:lnTo>
                <a:lnTo>
                  <a:pt x="239612" y="132372"/>
                </a:lnTo>
                <a:lnTo>
                  <a:pt x="237580" y="125539"/>
                </a:lnTo>
                <a:lnTo>
                  <a:pt x="234659" y="119138"/>
                </a:lnTo>
                <a:lnTo>
                  <a:pt x="231357" y="112737"/>
                </a:lnTo>
                <a:lnTo>
                  <a:pt x="228309" y="106121"/>
                </a:lnTo>
                <a:lnTo>
                  <a:pt x="226277" y="100609"/>
                </a:lnTo>
                <a:lnTo>
                  <a:pt x="224626" y="88468"/>
                </a:lnTo>
                <a:lnTo>
                  <a:pt x="224714" y="73253"/>
                </a:lnTo>
                <a:lnTo>
                  <a:pt x="225007" y="63766"/>
                </a:lnTo>
                <a:lnTo>
                  <a:pt x="224626" y="50520"/>
                </a:lnTo>
                <a:lnTo>
                  <a:pt x="202528" y="13893"/>
                </a:lnTo>
                <a:lnTo>
                  <a:pt x="165190" y="1981"/>
                </a:lnTo>
                <a:lnTo>
                  <a:pt x="154903" y="660"/>
                </a:lnTo>
                <a:lnTo>
                  <a:pt x="14398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87633" y="6086792"/>
            <a:ext cx="369570" cy="378460"/>
          </a:xfrm>
          <a:custGeom>
            <a:avLst/>
            <a:gdLst/>
            <a:ahLst/>
            <a:cxnLst/>
            <a:rect l="l" t="t" r="r" b="b"/>
            <a:pathLst>
              <a:path w="369570" h="378460">
                <a:moveTo>
                  <a:pt x="121539" y="0"/>
                </a:moveTo>
                <a:lnTo>
                  <a:pt x="121031" y="3898"/>
                </a:lnTo>
                <a:lnTo>
                  <a:pt x="120396" y="13068"/>
                </a:lnTo>
                <a:lnTo>
                  <a:pt x="120396" y="23215"/>
                </a:lnTo>
                <a:lnTo>
                  <a:pt x="121666" y="43116"/>
                </a:lnTo>
                <a:lnTo>
                  <a:pt x="122936" y="57073"/>
                </a:lnTo>
                <a:lnTo>
                  <a:pt x="123190" y="57467"/>
                </a:lnTo>
                <a:lnTo>
                  <a:pt x="125349" y="71805"/>
                </a:lnTo>
                <a:lnTo>
                  <a:pt x="138811" y="108000"/>
                </a:lnTo>
                <a:lnTo>
                  <a:pt x="162814" y="128397"/>
                </a:lnTo>
                <a:lnTo>
                  <a:pt x="167259" y="132295"/>
                </a:lnTo>
                <a:lnTo>
                  <a:pt x="189484" y="169379"/>
                </a:lnTo>
                <a:lnTo>
                  <a:pt x="192532" y="194449"/>
                </a:lnTo>
                <a:lnTo>
                  <a:pt x="191389" y="203327"/>
                </a:lnTo>
                <a:lnTo>
                  <a:pt x="172974" y="241096"/>
                </a:lnTo>
                <a:lnTo>
                  <a:pt x="135382" y="262851"/>
                </a:lnTo>
                <a:lnTo>
                  <a:pt x="105537" y="267144"/>
                </a:lnTo>
                <a:lnTo>
                  <a:pt x="94742" y="266750"/>
                </a:lnTo>
                <a:lnTo>
                  <a:pt x="83566" y="265391"/>
                </a:lnTo>
                <a:lnTo>
                  <a:pt x="73914" y="263245"/>
                </a:lnTo>
                <a:lnTo>
                  <a:pt x="69723" y="261874"/>
                </a:lnTo>
                <a:lnTo>
                  <a:pt x="57912" y="258851"/>
                </a:lnTo>
                <a:lnTo>
                  <a:pt x="54229" y="258267"/>
                </a:lnTo>
                <a:lnTo>
                  <a:pt x="50292" y="258457"/>
                </a:lnTo>
                <a:lnTo>
                  <a:pt x="46227" y="258953"/>
                </a:lnTo>
                <a:lnTo>
                  <a:pt x="14097" y="285394"/>
                </a:lnTo>
                <a:lnTo>
                  <a:pt x="1524" y="326072"/>
                </a:lnTo>
                <a:lnTo>
                  <a:pt x="0" y="346659"/>
                </a:lnTo>
                <a:lnTo>
                  <a:pt x="0" y="353009"/>
                </a:lnTo>
                <a:lnTo>
                  <a:pt x="508" y="364909"/>
                </a:lnTo>
                <a:lnTo>
                  <a:pt x="1524" y="374662"/>
                </a:lnTo>
                <a:lnTo>
                  <a:pt x="1524" y="377494"/>
                </a:lnTo>
                <a:lnTo>
                  <a:pt x="10414" y="376809"/>
                </a:lnTo>
                <a:lnTo>
                  <a:pt x="19558" y="376809"/>
                </a:lnTo>
                <a:lnTo>
                  <a:pt x="28448" y="377101"/>
                </a:lnTo>
                <a:lnTo>
                  <a:pt x="37338" y="377888"/>
                </a:lnTo>
                <a:lnTo>
                  <a:pt x="45720" y="378180"/>
                </a:lnTo>
                <a:lnTo>
                  <a:pt x="45339" y="368134"/>
                </a:lnTo>
                <a:lnTo>
                  <a:pt x="45339" y="359054"/>
                </a:lnTo>
                <a:lnTo>
                  <a:pt x="52070" y="318757"/>
                </a:lnTo>
                <a:lnTo>
                  <a:pt x="66548" y="308508"/>
                </a:lnTo>
                <a:lnTo>
                  <a:pt x="71120" y="309003"/>
                </a:lnTo>
                <a:lnTo>
                  <a:pt x="73533" y="309689"/>
                </a:lnTo>
                <a:lnTo>
                  <a:pt x="82169" y="313588"/>
                </a:lnTo>
                <a:lnTo>
                  <a:pt x="98044" y="322859"/>
                </a:lnTo>
                <a:lnTo>
                  <a:pt x="123190" y="338467"/>
                </a:lnTo>
                <a:lnTo>
                  <a:pt x="131445" y="343242"/>
                </a:lnTo>
                <a:lnTo>
                  <a:pt x="180086" y="361391"/>
                </a:lnTo>
                <a:lnTo>
                  <a:pt x="215519" y="365099"/>
                </a:lnTo>
                <a:lnTo>
                  <a:pt x="224409" y="364718"/>
                </a:lnTo>
                <a:lnTo>
                  <a:pt x="268477" y="352323"/>
                </a:lnTo>
                <a:lnTo>
                  <a:pt x="304800" y="331050"/>
                </a:lnTo>
                <a:lnTo>
                  <a:pt x="338327" y="297484"/>
                </a:lnTo>
                <a:lnTo>
                  <a:pt x="358521" y="260604"/>
                </a:lnTo>
                <a:lnTo>
                  <a:pt x="367919" y="222846"/>
                </a:lnTo>
                <a:lnTo>
                  <a:pt x="369316" y="202742"/>
                </a:lnTo>
                <a:lnTo>
                  <a:pt x="369189" y="192595"/>
                </a:lnTo>
                <a:lnTo>
                  <a:pt x="361442" y="143713"/>
                </a:lnTo>
                <a:lnTo>
                  <a:pt x="341757" y="103035"/>
                </a:lnTo>
                <a:lnTo>
                  <a:pt x="305943" y="73266"/>
                </a:lnTo>
                <a:lnTo>
                  <a:pt x="262763" y="61760"/>
                </a:lnTo>
                <a:lnTo>
                  <a:pt x="254508" y="62445"/>
                </a:lnTo>
                <a:lnTo>
                  <a:pt x="209550" y="80200"/>
                </a:lnTo>
                <a:lnTo>
                  <a:pt x="206121" y="81762"/>
                </a:lnTo>
                <a:lnTo>
                  <a:pt x="202565" y="83032"/>
                </a:lnTo>
                <a:lnTo>
                  <a:pt x="198882" y="83705"/>
                </a:lnTo>
                <a:lnTo>
                  <a:pt x="195199" y="83515"/>
                </a:lnTo>
                <a:lnTo>
                  <a:pt x="174751" y="48196"/>
                </a:lnTo>
                <a:lnTo>
                  <a:pt x="171069" y="381"/>
                </a:lnTo>
                <a:lnTo>
                  <a:pt x="121539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0257" y="469391"/>
            <a:ext cx="4048125" cy="5919470"/>
          </a:xfrm>
          <a:custGeom>
            <a:avLst/>
            <a:gdLst/>
            <a:ahLst/>
            <a:cxnLst/>
            <a:rect l="l" t="t" r="r" b="b"/>
            <a:pathLst>
              <a:path w="4048125" h="5919470">
                <a:moveTo>
                  <a:pt x="4048125" y="0"/>
                </a:moveTo>
                <a:lnTo>
                  <a:pt x="0" y="0"/>
                </a:lnTo>
                <a:lnTo>
                  <a:pt x="0" y="5919165"/>
                </a:lnTo>
                <a:lnTo>
                  <a:pt x="4048125" y="5919165"/>
                </a:lnTo>
                <a:lnTo>
                  <a:pt x="4048125" y="5862040"/>
                </a:lnTo>
                <a:lnTo>
                  <a:pt x="57150" y="5862040"/>
                </a:lnTo>
                <a:lnTo>
                  <a:pt x="57150" y="57150"/>
                </a:lnTo>
                <a:lnTo>
                  <a:pt x="4048125" y="57150"/>
                </a:lnTo>
                <a:lnTo>
                  <a:pt x="4048125" y="0"/>
                </a:lnTo>
                <a:close/>
              </a:path>
              <a:path w="4048125" h="5919470">
                <a:moveTo>
                  <a:pt x="4048125" y="1835912"/>
                </a:moveTo>
                <a:lnTo>
                  <a:pt x="3991102" y="1858645"/>
                </a:lnTo>
                <a:lnTo>
                  <a:pt x="3991102" y="5862040"/>
                </a:lnTo>
                <a:lnTo>
                  <a:pt x="4048125" y="5862040"/>
                </a:lnTo>
                <a:lnTo>
                  <a:pt x="4048125" y="1835912"/>
                </a:lnTo>
                <a:close/>
              </a:path>
              <a:path w="4048125" h="5919470">
                <a:moveTo>
                  <a:pt x="4048125" y="1306957"/>
                </a:moveTo>
                <a:lnTo>
                  <a:pt x="3991102" y="1332103"/>
                </a:lnTo>
                <a:lnTo>
                  <a:pt x="3991102" y="1580896"/>
                </a:lnTo>
                <a:lnTo>
                  <a:pt x="4026662" y="1542415"/>
                </a:lnTo>
                <a:lnTo>
                  <a:pt x="4048125" y="1535684"/>
                </a:lnTo>
                <a:lnTo>
                  <a:pt x="4048125" y="1306957"/>
                </a:lnTo>
                <a:close/>
              </a:path>
              <a:path w="4048125" h="5919470">
                <a:moveTo>
                  <a:pt x="4040371" y="1204595"/>
                </a:moveTo>
                <a:lnTo>
                  <a:pt x="3992626" y="1204595"/>
                </a:lnTo>
                <a:lnTo>
                  <a:pt x="3999484" y="1205230"/>
                </a:lnTo>
                <a:lnTo>
                  <a:pt x="4006850" y="1207008"/>
                </a:lnTo>
                <a:lnTo>
                  <a:pt x="4014343" y="1210564"/>
                </a:lnTo>
                <a:lnTo>
                  <a:pt x="4040371" y="1204595"/>
                </a:lnTo>
                <a:close/>
              </a:path>
              <a:path w="4048125" h="5919470">
                <a:moveTo>
                  <a:pt x="4048125" y="895096"/>
                </a:moveTo>
                <a:lnTo>
                  <a:pt x="4034155" y="897382"/>
                </a:lnTo>
                <a:lnTo>
                  <a:pt x="3991102" y="917829"/>
                </a:lnTo>
                <a:lnTo>
                  <a:pt x="3991102" y="1204722"/>
                </a:lnTo>
                <a:lnTo>
                  <a:pt x="3992626" y="1204595"/>
                </a:lnTo>
                <a:lnTo>
                  <a:pt x="4040371" y="1204595"/>
                </a:lnTo>
                <a:lnTo>
                  <a:pt x="4048125" y="1202817"/>
                </a:lnTo>
                <a:lnTo>
                  <a:pt x="4048125" y="895096"/>
                </a:lnTo>
                <a:close/>
              </a:path>
              <a:path w="4048125" h="5919470">
                <a:moveTo>
                  <a:pt x="4048125" y="692785"/>
                </a:moveTo>
                <a:lnTo>
                  <a:pt x="4031107" y="717804"/>
                </a:lnTo>
                <a:lnTo>
                  <a:pt x="4029434" y="726547"/>
                </a:lnTo>
                <a:lnTo>
                  <a:pt x="4030583" y="736123"/>
                </a:lnTo>
                <a:lnTo>
                  <a:pt x="4035232" y="746700"/>
                </a:lnTo>
                <a:lnTo>
                  <a:pt x="4044061" y="758444"/>
                </a:lnTo>
                <a:lnTo>
                  <a:pt x="4047029" y="764530"/>
                </a:lnTo>
                <a:lnTo>
                  <a:pt x="4045330" y="771699"/>
                </a:lnTo>
                <a:lnTo>
                  <a:pt x="4039917" y="779321"/>
                </a:lnTo>
                <a:lnTo>
                  <a:pt x="4031742" y="786765"/>
                </a:lnTo>
                <a:lnTo>
                  <a:pt x="4048125" y="782320"/>
                </a:lnTo>
                <a:lnTo>
                  <a:pt x="4048125" y="692785"/>
                </a:lnTo>
                <a:close/>
              </a:path>
              <a:path w="4048125" h="5919470">
                <a:moveTo>
                  <a:pt x="4048125" y="57150"/>
                </a:moveTo>
                <a:lnTo>
                  <a:pt x="3991102" y="57150"/>
                </a:lnTo>
                <a:lnTo>
                  <a:pt x="3991102" y="377063"/>
                </a:lnTo>
                <a:lnTo>
                  <a:pt x="4004056" y="399923"/>
                </a:lnTo>
                <a:lnTo>
                  <a:pt x="4004056" y="408432"/>
                </a:lnTo>
                <a:lnTo>
                  <a:pt x="3999230" y="415798"/>
                </a:lnTo>
                <a:lnTo>
                  <a:pt x="3991102" y="424561"/>
                </a:lnTo>
                <a:lnTo>
                  <a:pt x="3991102" y="588518"/>
                </a:lnTo>
                <a:lnTo>
                  <a:pt x="4018153" y="601599"/>
                </a:lnTo>
                <a:lnTo>
                  <a:pt x="4027926" y="619123"/>
                </a:lnTo>
                <a:lnTo>
                  <a:pt x="4031186" y="639587"/>
                </a:lnTo>
                <a:lnTo>
                  <a:pt x="4032565" y="660838"/>
                </a:lnTo>
                <a:lnTo>
                  <a:pt x="4036695" y="680720"/>
                </a:lnTo>
                <a:lnTo>
                  <a:pt x="4048125" y="686181"/>
                </a:lnTo>
                <a:lnTo>
                  <a:pt x="4048125" y="5715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6061"/>
            <a:ext cx="11568789" cy="523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36061"/>
            <a:ext cx="11568789" cy="523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732" y="956563"/>
            <a:ext cx="21393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37870" algn="l"/>
                <a:tab pos="1216660" algn="l"/>
              </a:tabLst>
            </a:pPr>
            <a:r>
              <a:rPr sz="1400" spc="-10">
                <a:solidFill>
                  <a:srgbClr val="FC2905"/>
                </a:solidFill>
                <a:latin typeface="Arial"/>
                <a:cs typeface="Arial"/>
              </a:rPr>
              <a:t>H</a:t>
            </a:r>
            <a:r>
              <a:rPr sz="1400" spc="-5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FC2905"/>
                </a:solidFill>
                <a:latin typeface="Arial"/>
                <a:cs typeface="Arial"/>
              </a:rPr>
              <a:t>O</a:t>
            </a:r>
            <a:r>
              <a:rPr sz="1400" spc="-5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FC2905"/>
                </a:solidFill>
                <a:latin typeface="Arial"/>
                <a:cs typeface="Arial"/>
              </a:rPr>
              <a:t>W	</a:t>
            </a:r>
            <a:r>
              <a:rPr sz="1400" spc="175">
                <a:solidFill>
                  <a:srgbClr val="FC2905"/>
                </a:solidFill>
                <a:latin typeface="Arial"/>
                <a:cs typeface="Arial"/>
              </a:rPr>
              <a:t>TO	</a:t>
            </a:r>
            <a:r>
              <a:rPr sz="1400" spc="-10">
                <a:solidFill>
                  <a:srgbClr val="FC2905"/>
                </a:solidFill>
                <a:latin typeface="Arial"/>
                <a:cs typeface="Arial"/>
              </a:rPr>
              <a:t>A R R </a:t>
            </a:r>
            <a:r>
              <a:rPr sz="1400" spc="-5">
                <a:solidFill>
                  <a:srgbClr val="FC2905"/>
                </a:solidFill>
                <a:latin typeface="Arial"/>
                <a:cs typeface="Arial"/>
              </a:rPr>
              <a:t>I </a:t>
            </a:r>
            <a:r>
              <a:rPr sz="1400" spc="-10">
                <a:solidFill>
                  <a:srgbClr val="FC2905"/>
                </a:solidFill>
                <a:latin typeface="Arial"/>
                <a:cs typeface="Arial"/>
              </a:rPr>
              <a:t>V 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6815" y="956563"/>
            <a:ext cx="15932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97205" algn="l"/>
              </a:tabLst>
            </a:pPr>
            <a:r>
              <a:rPr sz="1400">
                <a:solidFill>
                  <a:srgbClr val="FC2905"/>
                </a:solidFill>
                <a:latin typeface="Arial"/>
                <a:cs typeface="Arial"/>
              </a:rPr>
              <a:t>T </a:t>
            </a:r>
            <a:r>
              <a:rPr sz="1400" spc="-10">
                <a:solidFill>
                  <a:srgbClr val="FC2905"/>
                </a:solidFill>
                <a:latin typeface="Arial"/>
                <a:cs typeface="Arial"/>
              </a:rPr>
              <a:t>O	C R A </a:t>
            </a:r>
            <a:r>
              <a:rPr sz="1400" spc="-5">
                <a:solidFill>
                  <a:srgbClr val="FC2905"/>
                </a:solidFill>
                <a:latin typeface="Arial"/>
                <a:cs typeface="Arial"/>
              </a:rPr>
              <a:t>I </a:t>
            </a:r>
            <a:r>
              <a:rPr sz="1400" spc="-10">
                <a:solidFill>
                  <a:srgbClr val="FC2905"/>
                </a:solidFill>
                <a:latin typeface="Arial"/>
                <a:cs typeface="Arial"/>
              </a:rPr>
              <a:t>O V</a:t>
            </a:r>
            <a:r>
              <a:rPr sz="1400" spc="-105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FC2905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880C20-6285-4152-AB39-8DDABF21F7B3}"/>
              </a:ext>
            </a:extLst>
          </p:cNvPr>
          <p:cNvSpPr txBox="1"/>
          <p:nvPr/>
        </p:nvSpPr>
        <p:spPr>
          <a:xfrm>
            <a:off x="7114785" y="3899769"/>
            <a:ext cx="36930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2 By plane to Craiova International Airport ( mainly for Spain, Italy, France, Germany and UK )</a:t>
            </a:r>
            <a:endParaRPr lang="en-US" err="1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37BF67-E61D-49BF-94A8-DF4C3AA911DB}"/>
              </a:ext>
            </a:extLst>
          </p:cNvPr>
          <p:cNvSpPr txBox="1"/>
          <p:nvPr/>
        </p:nvSpPr>
        <p:spPr>
          <a:xfrm>
            <a:off x="165101" y="4126151"/>
            <a:ext cx="6629400" cy="17671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065" marR="595630" algn="just">
              <a:spcBef>
                <a:spcPts val="100"/>
              </a:spcBef>
            </a:pPr>
            <a:r>
              <a:rPr lang="en-US" dirty="0" smtClean="0">
                <a:latin typeface="Arial"/>
                <a:cs typeface="Arial"/>
              </a:rPr>
              <a:t>1 By plane </a:t>
            </a:r>
            <a:r>
              <a:rPr lang="en-US" dirty="0" smtClean="0">
                <a:latin typeface="Arial"/>
                <a:cs typeface="Arial"/>
              </a:rPr>
              <a:t>to</a:t>
            </a:r>
            <a:r>
              <a:rPr lang="en-US" dirty="0">
                <a:latin typeface="Arial"/>
                <a:cs typeface="Arial"/>
              </a:rPr>
              <a:t> Bucharest  </a:t>
            </a:r>
            <a:r>
              <a:rPr lang="en-US" dirty="0" err="1">
                <a:latin typeface="Arial"/>
                <a:cs typeface="Arial"/>
              </a:rPr>
              <a:t>Otopeni</a:t>
            </a:r>
            <a:r>
              <a:rPr lang="en-US" dirty="0">
                <a:latin typeface="Arial"/>
                <a:cs typeface="Arial"/>
              </a:rPr>
              <a:t> “Henri  </a:t>
            </a:r>
            <a:r>
              <a:rPr lang="en-US" dirty="0" err="1">
                <a:latin typeface="Arial"/>
                <a:cs typeface="Arial"/>
              </a:rPr>
              <a:t>Coanda</a:t>
            </a:r>
            <a:r>
              <a:rPr lang="en-US" dirty="0">
                <a:latin typeface="Arial"/>
                <a:cs typeface="Arial"/>
              </a:rPr>
              <a:t>” </a:t>
            </a:r>
            <a:r>
              <a:rPr lang="en-US" dirty="0" smtClean="0">
                <a:latin typeface="Arial"/>
                <a:cs typeface="Arial"/>
              </a:rPr>
              <a:t>Airport</a:t>
            </a:r>
          </a:p>
          <a:p>
            <a:pPr marL="12065" marR="595630" algn="just">
              <a:spcBef>
                <a:spcPts val="100"/>
              </a:spcBef>
            </a:pPr>
            <a:r>
              <a:rPr lang="en-US" dirty="0" smtClean="0">
                <a:latin typeface="Arial"/>
                <a:cs typeface="Arial"/>
              </a:rPr>
              <a:t>Exit</a:t>
            </a:r>
            <a:r>
              <a:rPr lang="en-US" dirty="0">
                <a:latin typeface="Arial"/>
                <a:cs typeface="Arial"/>
              </a:rPr>
              <a:t> the terminal (do NOT forget your luggage)</a:t>
            </a:r>
            <a:endParaRPr lang="en-US" dirty="0">
              <a:ea typeface="+mn-lt"/>
              <a:cs typeface="+mn-lt"/>
            </a:endParaRPr>
          </a:p>
          <a:p>
            <a:pPr marL="12065" marR="5080" algn="just"/>
            <a:r>
              <a:rPr lang="en-US" dirty="0">
                <a:latin typeface="Arial"/>
                <a:cs typeface="Arial"/>
              </a:rPr>
              <a:t>Take the bus to Craiova, reservations can be made online</a:t>
            </a:r>
            <a:endParaRPr lang="en-US" dirty="0">
              <a:ea typeface="+mn-lt"/>
              <a:cs typeface="+mn-lt"/>
            </a:endParaRPr>
          </a:p>
          <a:p>
            <a:pPr marL="12065" marR="5080" algn="just"/>
            <a:r>
              <a:rPr lang="en-US" dirty="0">
                <a:latin typeface="Arial"/>
                <a:cs typeface="Arial"/>
              </a:rPr>
              <a:t>                       </a:t>
            </a:r>
            <a:r>
              <a:rPr lang="en-US" dirty="0">
                <a:solidFill>
                  <a:srgbClr val="404040"/>
                </a:solidFill>
                <a:latin typeface="Arial"/>
                <a:cs typeface="Arial"/>
                <a:hlinkClick r:id="rId4"/>
              </a:rPr>
              <a:t>https://mementobus.com/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en-US" dirty="0">
                <a:latin typeface="Arial"/>
                <a:cs typeface="Arial"/>
              </a:rPr>
              <a:t>- you can pay in Romanian currency at the driver or </a:t>
            </a:r>
            <a:r>
              <a:rPr lang="en-US" dirty="0" smtClean="0">
                <a:latin typeface="Arial"/>
                <a:cs typeface="Arial"/>
              </a:rPr>
              <a:t>on-line</a:t>
            </a:r>
          </a:p>
          <a:p>
            <a:pPr algn="just"/>
            <a:r>
              <a:rPr lang="en-US" dirty="0">
                <a:latin typeface="Arial"/>
                <a:cs typeface="Arial"/>
              </a:rPr>
              <a:t>   </a:t>
            </a:r>
            <a:r>
              <a:rPr lang="en-US" dirty="0" smtClean="0">
                <a:latin typeface="Arial"/>
                <a:cs typeface="Arial"/>
              </a:rPr>
              <a:t>on </a:t>
            </a:r>
            <a:r>
              <a:rPr lang="en-US" dirty="0">
                <a:latin typeface="Arial"/>
                <a:cs typeface="Arial"/>
              </a:rPr>
              <a:t>the website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3FB87D-B1E5-43DE-B07A-AFFAB2621083}"/>
              </a:ext>
            </a:extLst>
          </p:cNvPr>
          <p:cNvSpPr txBox="1"/>
          <p:nvPr/>
        </p:nvSpPr>
        <p:spPr>
          <a:xfrm>
            <a:off x="7118698" y="5375493"/>
            <a:ext cx="31398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Calibri"/>
              </a:rPr>
              <a:t>3 By bus to the city center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909"/>
              </a:lnSpc>
              <a:spcBef>
                <a:spcPts val="100"/>
              </a:spcBef>
            </a:pPr>
            <a:r>
              <a:t>THANK</a:t>
            </a:r>
            <a:r>
              <a:rPr spc="-220"/>
              <a:t> </a:t>
            </a:r>
            <a:r>
              <a:t>YOU</a:t>
            </a:r>
          </a:p>
          <a:p>
            <a:pPr marL="8255" algn="ctr">
              <a:lnSpc>
                <a:spcPts val="1930"/>
              </a:lnSpc>
            </a:pPr>
            <a:r>
              <a:rPr sz="1850" spc="10"/>
              <a:t>HOPE </a:t>
            </a:r>
            <a:r>
              <a:rPr sz="1850" spc="-5"/>
              <a:t>TO </a:t>
            </a:r>
            <a:r>
              <a:rPr sz="1850" spc="10"/>
              <a:t>SEE </a:t>
            </a:r>
            <a:r>
              <a:rPr sz="1850" spc="5"/>
              <a:t>YOU </a:t>
            </a:r>
            <a:r>
              <a:rPr sz="1850" spc="10"/>
              <a:t>IN</a:t>
            </a:r>
            <a:r>
              <a:rPr sz="1850" spc="-135"/>
              <a:t> </a:t>
            </a:r>
            <a:r>
              <a:rPr sz="1850" spc="-10"/>
              <a:t>CRAIOVA</a:t>
            </a:r>
            <a:endParaRPr sz="18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0208" y="5542279"/>
            <a:ext cx="101676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75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800" b="1" spc="-5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800" b="1" spc="-10">
                <a:solidFill>
                  <a:srgbClr val="FFFFFF"/>
                </a:solidFill>
                <a:latin typeface="Arial"/>
                <a:cs typeface="Arial"/>
              </a:rPr>
              <a:t>not have </a:t>
            </a:r>
            <a:r>
              <a:rPr sz="28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b="1" spc="-5">
                <a:solidFill>
                  <a:srgbClr val="FFFFFF"/>
                </a:solidFill>
                <a:latin typeface="Arial"/>
                <a:cs typeface="Arial"/>
              </a:rPr>
              <a:t>doctor </a:t>
            </a:r>
            <a:r>
              <a:rPr sz="28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b="1" spc="-5">
                <a:solidFill>
                  <a:srgbClr val="FFFFFF"/>
                </a:solidFill>
                <a:latin typeface="Arial"/>
                <a:cs typeface="Arial"/>
              </a:rPr>
              <a:t>save lives </a:t>
            </a:r>
            <a:r>
              <a:rPr sz="2800" b="1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800" b="1" spc="-5">
                <a:solidFill>
                  <a:srgbClr val="FFFFFF"/>
                </a:solidFill>
                <a:latin typeface="Arial"/>
                <a:cs typeface="Arial"/>
              </a:rPr>
              <a:t>donate</a:t>
            </a:r>
            <a:r>
              <a:rPr sz="2800" b="1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>
                <a:solidFill>
                  <a:srgbClr val="FFFFFF"/>
                </a:solidFill>
                <a:latin typeface="Arial"/>
                <a:cs typeface="Arial"/>
              </a:rPr>
              <a:t>blood.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1641" y="1585925"/>
            <a:ext cx="56362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>
                <a:latin typeface="Arial"/>
                <a:cs typeface="Arial"/>
              </a:rPr>
              <a:t>The </a:t>
            </a:r>
            <a:r>
              <a:rPr sz="2000" b="1" spc="-5">
                <a:latin typeface="Arial"/>
                <a:cs typeface="Arial"/>
              </a:rPr>
              <a:t>objectives of the project </a:t>
            </a:r>
            <a:r>
              <a:rPr sz="2000" b="1" spc="-10">
                <a:latin typeface="Arial"/>
                <a:cs typeface="Arial"/>
              </a:rPr>
              <a:t>are </a:t>
            </a:r>
            <a:r>
              <a:rPr sz="2000" b="1" spc="-5">
                <a:latin typeface="Arial"/>
                <a:cs typeface="Arial"/>
              </a:rPr>
              <a:t>the</a:t>
            </a:r>
            <a:r>
              <a:rPr sz="2000" b="1" spc="-1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following: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641" y="1891030"/>
            <a:ext cx="9983470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4154" indent="-212090">
              <a:lnSpc>
                <a:spcPct val="100000"/>
              </a:lnSpc>
              <a:spcBef>
                <a:spcPts val="90"/>
              </a:spcBef>
              <a:buSzPct val="95000"/>
              <a:buAutoNum type="arabicPeriod"/>
              <a:tabLst>
                <a:tab pos="224790" algn="l"/>
              </a:tabLst>
            </a:pP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Developing useful </a:t>
            </a: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skills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employability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as a healthy </a:t>
            </a: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lifestyle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sz="2000" b="1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young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people from 9</a:t>
            </a:r>
            <a:r>
              <a:rPr sz="2000" b="1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SzPct val="95000"/>
              <a:buAutoNum type="arabicPeriod" startAt="2"/>
              <a:tabLst>
                <a:tab pos="293370" algn="l"/>
              </a:tabLst>
            </a:pP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Promoting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the importance of blood donation </a:t>
            </a: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among </a:t>
            </a: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6000</a:t>
            </a:r>
            <a:r>
              <a:rPr sz="2000" b="1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SzPct val="95000"/>
              <a:buAutoNum type="arabicPeriod" startAt="2"/>
              <a:tabLst>
                <a:tab pos="293370" algn="l"/>
              </a:tabLst>
            </a:pP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Promoting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the harmful effects of drug use among </a:t>
            </a:r>
            <a:r>
              <a:rPr sz="2000" b="1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600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000" b="1" spc="-1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b="1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0036" y="443610"/>
            <a:ext cx="4702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latin typeface="Arial"/>
                <a:cs typeface="Arial"/>
              </a:rPr>
              <a:t>AIMS </a:t>
            </a:r>
            <a:r>
              <a:rPr sz="1800" b="1" spc="-15">
                <a:latin typeface="Arial"/>
                <a:cs typeface="Arial"/>
              </a:rPr>
              <a:t>AND </a:t>
            </a:r>
            <a:r>
              <a:rPr sz="1800" b="1" spc="-5">
                <a:latin typeface="Arial"/>
                <a:cs typeface="Arial"/>
              </a:rPr>
              <a:t>OBJECTIVES OF </a:t>
            </a:r>
            <a:r>
              <a:rPr sz="1800" b="1">
                <a:latin typeface="Arial"/>
                <a:cs typeface="Arial"/>
              </a:rPr>
              <a:t>THE</a:t>
            </a:r>
            <a:r>
              <a:rPr sz="1800" b="1" spc="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PROJECT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7485" y="218008"/>
            <a:ext cx="6751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>
                <a:solidFill>
                  <a:srgbClr val="FC2905"/>
                </a:solidFill>
              </a:rPr>
              <a:t>Timeline </a:t>
            </a:r>
            <a:r>
              <a:rPr sz="5400">
                <a:solidFill>
                  <a:srgbClr val="FC2905"/>
                </a:solidFill>
              </a:rPr>
              <a:t>of the</a:t>
            </a:r>
            <a:r>
              <a:rPr sz="5400" spc="-45">
                <a:solidFill>
                  <a:srgbClr val="FC2905"/>
                </a:solidFill>
              </a:rPr>
              <a:t> </a:t>
            </a:r>
            <a:r>
              <a:rPr sz="5400">
                <a:solidFill>
                  <a:srgbClr val="FC2905"/>
                </a:solidFill>
              </a:rPr>
              <a:t>project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1162050" y="2622676"/>
            <a:ext cx="2843530" cy="1691005"/>
          </a:xfrm>
          <a:custGeom>
            <a:avLst/>
            <a:gdLst/>
            <a:ahLst/>
            <a:cxnLst/>
            <a:rect l="l" t="t" r="r" b="b"/>
            <a:pathLst>
              <a:path w="2843529" h="1691004">
                <a:moveTo>
                  <a:pt x="0" y="0"/>
                </a:moveTo>
                <a:lnTo>
                  <a:pt x="35" y="38357"/>
                </a:lnTo>
                <a:lnTo>
                  <a:pt x="138" y="79354"/>
                </a:lnTo>
                <a:lnTo>
                  <a:pt x="304" y="122786"/>
                </a:lnTo>
                <a:lnTo>
                  <a:pt x="527" y="168452"/>
                </a:lnTo>
                <a:lnTo>
                  <a:pt x="802" y="216147"/>
                </a:lnTo>
                <a:lnTo>
                  <a:pt x="1124" y="265669"/>
                </a:lnTo>
                <a:lnTo>
                  <a:pt x="1488" y="316815"/>
                </a:lnTo>
                <a:lnTo>
                  <a:pt x="1888" y="369381"/>
                </a:lnTo>
                <a:lnTo>
                  <a:pt x="2319" y="423166"/>
                </a:lnTo>
                <a:lnTo>
                  <a:pt x="2776" y="477965"/>
                </a:lnTo>
                <a:lnTo>
                  <a:pt x="3255" y="533575"/>
                </a:lnTo>
                <a:lnTo>
                  <a:pt x="3748" y="589794"/>
                </a:lnTo>
                <a:lnTo>
                  <a:pt x="4253" y="646419"/>
                </a:lnTo>
                <a:lnTo>
                  <a:pt x="4762" y="703246"/>
                </a:lnTo>
                <a:lnTo>
                  <a:pt x="5271" y="760073"/>
                </a:lnTo>
                <a:lnTo>
                  <a:pt x="5776" y="816696"/>
                </a:lnTo>
                <a:lnTo>
                  <a:pt x="6269" y="872913"/>
                </a:lnTo>
                <a:lnTo>
                  <a:pt x="6748" y="928520"/>
                </a:lnTo>
                <a:lnTo>
                  <a:pt x="7205" y="983314"/>
                </a:lnTo>
                <a:lnTo>
                  <a:pt x="7636" y="1037093"/>
                </a:lnTo>
                <a:lnTo>
                  <a:pt x="8036" y="1089654"/>
                </a:lnTo>
                <a:lnTo>
                  <a:pt x="8400" y="1140792"/>
                </a:lnTo>
                <a:lnTo>
                  <a:pt x="8722" y="1190306"/>
                </a:lnTo>
                <a:lnTo>
                  <a:pt x="8997" y="1237992"/>
                </a:lnTo>
                <a:lnTo>
                  <a:pt x="9220" y="1283647"/>
                </a:lnTo>
                <a:lnTo>
                  <a:pt x="9386" y="1327068"/>
                </a:lnTo>
                <a:lnTo>
                  <a:pt x="9489" y="1368053"/>
                </a:lnTo>
                <a:lnTo>
                  <a:pt x="9525" y="1406398"/>
                </a:lnTo>
                <a:lnTo>
                  <a:pt x="1229614" y="1387348"/>
                </a:lnTo>
                <a:lnTo>
                  <a:pt x="1338961" y="1206246"/>
                </a:lnTo>
                <a:lnTo>
                  <a:pt x="1459230" y="1559560"/>
                </a:lnTo>
                <a:lnTo>
                  <a:pt x="1627124" y="1083437"/>
                </a:lnTo>
                <a:lnTo>
                  <a:pt x="1789683" y="1690878"/>
                </a:lnTo>
                <a:lnTo>
                  <a:pt x="1912366" y="1207516"/>
                </a:lnTo>
                <a:lnTo>
                  <a:pt x="2014220" y="1515110"/>
                </a:lnTo>
                <a:lnTo>
                  <a:pt x="2056764" y="1401445"/>
                </a:lnTo>
                <a:lnTo>
                  <a:pt x="2843529" y="1401064"/>
                </a:lnTo>
              </a:path>
            </a:pathLst>
          </a:custGeom>
          <a:ln w="762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2496" y="3706114"/>
            <a:ext cx="1642745" cy="607695"/>
          </a:xfrm>
          <a:custGeom>
            <a:avLst/>
            <a:gdLst/>
            <a:ahLst/>
            <a:cxnLst/>
            <a:rect l="l" t="t" r="r" b="b"/>
            <a:pathLst>
              <a:path w="1642745" h="607695">
                <a:moveTo>
                  <a:pt x="0" y="319405"/>
                </a:moveTo>
                <a:lnTo>
                  <a:pt x="291718" y="317373"/>
                </a:lnTo>
                <a:lnTo>
                  <a:pt x="394462" y="122809"/>
                </a:lnTo>
                <a:lnTo>
                  <a:pt x="514730" y="476123"/>
                </a:lnTo>
                <a:lnTo>
                  <a:pt x="682625" y="0"/>
                </a:lnTo>
                <a:lnTo>
                  <a:pt x="845185" y="607441"/>
                </a:lnTo>
                <a:lnTo>
                  <a:pt x="980566" y="318008"/>
                </a:lnTo>
                <a:lnTo>
                  <a:pt x="1642237" y="317627"/>
                </a:lnTo>
              </a:path>
            </a:pathLst>
          </a:custGeom>
          <a:ln w="76199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69427" y="3726179"/>
            <a:ext cx="2136140" cy="607695"/>
          </a:xfrm>
          <a:custGeom>
            <a:avLst/>
            <a:gdLst/>
            <a:ahLst/>
            <a:cxnLst/>
            <a:rect l="l" t="t" r="r" b="b"/>
            <a:pathLst>
              <a:path w="2136140" h="607695">
                <a:moveTo>
                  <a:pt x="0" y="305943"/>
                </a:moveTo>
                <a:lnTo>
                  <a:pt x="522097" y="303911"/>
                </a:lnTo>
                <a:lnTo>
                  <a:pt x="631444" y="122809"/>
                </a:lnTo>
                <a:lnTo>
                  <a:pt x="751713" y="476123"/>
                </a:lnTo>
                <a:lnTo>
                  <a:pt x="919606" y="0"/>
                </a:lnTo>
                <a:lnTo>
                  <a:pt x="1082167" y="607441"/>
                </a:lnTo>
                <a:lnTo>
                  <a:pt x="1204849" y="124079"/>
                </a:lnTo>
                <a:lnTo>
                  <a:pt x="1306702" y="431673"/>
                </a:lnTo>
                <a:lnTo>
                  <a:pt x="1349248" y="318008"/>
                </a:lnTo>
                <a:lnTo>
                  <a:pt x="2136013" y="317627"/>
                </a:lnTo>
              </a:path>
            </a:pathLst>
          </a:custGeom>
          <a:ln w="762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34355" y="3717163"/>
            <a:ext cx="2136140" cy="607695"/>
          </a:xfrm>
          <a:custGeom>
            <a:avLst/>
            <a:gdLst/>
            <a:ahLst/>
            <a:cxnLst/>
            <a:rect l="l" t="t" r="r" b="b"/>
            <a:pathLst>
              <a:path w="2136140" h="607695">
                <a:moveTo>
                  <a:pt x="0" y="306069"/>
                </a:moveTo>
                <a:lnTo>
                  <a:pt x="522097" y="304038"/>
                </a:lnTo>
                <a:lnTo>
                  <a:pt x="631444" y="122809"/>
                </a:lnTo>
                <a:lnTo>
                  <a:pt x="751713" y="476123"/>
                </a:lnTo>
                <a:lnTo>
                  <a:pt x="919607" y="0"/>
                </a:lnTo>
                <a:lnTo>
                  <a:pt x="1082167" y="607441"/>
                </a:lnTo>
                <a:lnTo>
                  <a:pt x="1204849" y="124079"/>
                </a:lnTo>
                <a:lnTo>
                  <a:pt x="1306703" y="431673"/>
                </a:lnTo>
                <a:lnTo>
                  <a:pt x="1349248" y="318007"/>
                </a:lnTo>
                <a:lnTo>
                  <a:pt x="2136013" y="317754"/>
                </a:lnTo>
              </a:path>
            </a:pathLst>
          </a:custGeom>
          <a:ln w="762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7285" y="3717163"/>
            <a:ext cx="1642745" cy="607695"/>
          </a:xfrm>
          <a:custGeom>
            <a:avLst/>
            <a:gdLst/>
            <a:ahLst/>
            <a:cxnLst/>
            <a:rect l="l" t="t" r="r" b="b"/>
            <a:pathLst>
              <a:path w="1642745" h="607695">
                <a:moveTo>
                  <a:pt x="0" y="319405"/>
                </a:moveTo>
                <a:lnTo>
                  <a:pt x="291719" y="317373"/>
                </a:lnTo>
                <a:lnTo>
                  <a:pt x="394335" y="122809"/>
                </a:lnTo>
                <a:lnTo>
                  <a:pt x="514731" y="476123"/>
                </a:lnTo>
                <a:lnTo>
                  <a:pt x="682498" y="0"/>
                </a:lnTo>
                <a:lnTo>
                  <a:pt x="845058" y="607441"/>
                </a:lnTo>
                <a:lnTo>
                  <a:pt x="980567" y="318007"/>
                </a:lnTo>
                <a:lnTo>
                  <a:pt x="1642237" y="317754"/>
                </a:lnTo>
              </a:path>
            </a:pathLst>
          </a:custGeom>
          <a:ln w="762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84723" y="4535246"/>
            <a:ext cx="12884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3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.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8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.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2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0503" y="3057270"/>
            <a:ext cx="131572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90"/>
              </a:spcBef>
            </a:pPr>
            <a:r>
              <a:rPr sz="1400" b="1" spc="-15">
                <a:solidFill>
                  <a:srgbClr val="252525"/>
                </a:solidFill>
                <a:latin typeface="Arial"/>
                <a:cs typeface="Arial"/>
              </a:rPr>
              <a:t>Blood donation  campaign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3300" y="4535246"/>
            <a:ext cx="12884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1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.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7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.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2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48776" y="4535246"/>
            <a:ext cx="12884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3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.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1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.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2</a:t>
            </a:r>
            <a:r>
              <a:rPr sz="2000" b="1" spc="-15">
                <a:solidFill>
                  <a:srgbClr val="FC2905"/>
                </a:solidFill>
                <a:latin typeface="Arial"/>
                <a:cs typeface="Arial"/>
              </a:rPr>
              <a:t>0</a:t>
            </a:r>
            <a:r>
              <a:rPr sz="2000" b="1" spc="-5">
                <a:solidFill>
                  <a:srgbClr val="FC2905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5451" y="4979923"/>
            <a:ext cx="12001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0">
                <a:latin typeface="Arial"/>
                <a:cs typeface="Arial"/>
              </a:rPr>
              <a:t>STAGE</a:t>
            </a:r>
            <a:r>
              <a:rPr sz="2200" b="1" spc="-10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8881" y="1296669"/>
            <a:ext cx="1346835" cy="112585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200" b="1" spc="-25">
                <a:latin typeface="Arial"/>
                <a:cs typeface="Arial"/>
              </a:rPr>
              <a:t>STAGE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-5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730"/>
              </a:spcBef>
            </a:pPr>
            <a:r>
              <a:rPr sz="1200" spc="-5">
                <a:latin typeface="Arial"/>
                <a:cs typeface="Arial"/>
              </a:rPr>
              <a:t>Stage </a:t>
            </a:r>
            <a:r>
              <a:rPr sz="1200">
                <a:latin typeface="Arial"/>
                <a:cs typeface="Arial"/>
              </a:rPr>
              <a:t>starting</a:t>
            </a:r>
            <a:r>
              <a:rPr sz="1200" spc="-10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date:  01.09.2020</a:t>
            </a:r>
          </a:p>
          <a:p>
            <a:pPr marL="289560" marR="29209" indent="-256540">
              <a:lnSpc>
                <a:spcPct val="100000"/>
              </a:lnSpc>
            </a:pPr>
            <a:r>
              <a:rPr sz="1200" spc="-5">
                <a:latin typeface="Arial"/>
                <a:cs typeface="Arial"/>
              </a:rPr>
              <a:t>Stage </a:t>
            </a:r>
            <a:r>
              <a:rPr sz="1200">
                <a:latin typeface="Arial"/>
                <a:cs typeface="Arial"/>
              </a:rPr>
              <a:t>ending</a:t>
            </a:r>
            <a:r>
              <a:rPr sz="1200" spc="-1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date:  30.10.2020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19803" y="1447927"/>
            <a:ext cx="668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>
                <a:latin typeface="Arial"/>
                <a:cs typeface="Arial"/>
              </a:rPr>
              <a:t>STAGE</a:t>
            </a:r>
            <a:r>
              <a:rPr sz="1200" b="1" spc="-45">
                <a:latin typeface="Arial"/>
                <a:cs typeface="Arial"/>
              </a:rPr>
              <a:t> </a:t>
            </a:r>
            <a:r>
              <a:rPr sz="1200" b="1" spc="-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0223" y="1778000"/>
            <a:ext cx="13468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latin typeface="Arial"/>
                <a:cs typeface="Arial"/>
              </a:rPr>
              <a:t>Stage </a:t>
            </a:r>
            <a:r>
              <a:rPr sz="1200">
                <a:latin typeface="Arial"/>
                <a:cs typeface="Arial"/>
              </a:rPr>
              <a:t>starting</a:t>
            </a:r>
            <a:r>
              <a:rPr sz="1200" spc="-10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date:</a:t>
            </a:r>
          </a:p>
          <a:p>
            <a:pPr algn="ctr">
              <a:lnSpc>
                <a:spcPct val="100000"/>
              </a:lnSpc>
            </a:pPr>
            <a:r>
              <a:rPr sz="1200">
                <a:latin typeface="Arial"/>
                <a:cs typeface="Arial"/>
              </a:rPr>
              <a:t>01.07.2020</a:t>
            </a:r>
          </a:p>
          <a:p>
            <a:pPr marL="33655" marR="29209" algn="ctr">
              <a:lnSpc>
                <a:spcPct val="100000"/>
              </a:lnSpc>
            </a:pPr>
            <a:r>
              <a:rPr sz="1200" spc="-5">
                <a:latin typeface="Arial"/>
                <a:cs typeface="Arial"/>
              </a:rPr>
              <a:t>Stage </a:t>
            </a:r>
            <a:r>
              <a:rPr sz="1200">
                <a:latin typeface="Arial"/>
                <a:cs typeface="Arial"/>
              </a:rPr>
              <a:t>ending</a:t>
            </a:r>
            <a:r>
              <a:rPr sz="1200" spc="-1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date:  30.08.2020</a:t>
            </a:r>
          </a:p>
        </p:txBody>
      </p:sp>
      <p:sp>
        <p:nvSpPr>
          <p:cNvPr id="16" name="object 16"/>
          <p:cNvSpPr/>
          <p:nvPr/>
        </p:nvSpPr>
        <p:spPr>
          <a:xfrm>
            <a:off x="9945713" y="3180139"/>
            <a:ext cx="1546860" cy="1485265"/>
          </a:xfrm>
          <a:custGeom>
            <a:avLst/>
            <a:gdLst/>
            <a:ahLst/>
            <a:cxnLst/>
            <a:rect l="l" t="t" r="r" b="b"/>
            <a:pathLst>
              <a:path w="1546859" h="1485264">
                <a:moveTo>
                  <a:pt x="1147871" y="0"/>
                </a:moveTo>
                <a:lnTo>
                  <a:pt x="1106322" y="1697"/>
                </a:lnTo>
                <a:lnTo>
                  <a:pt x="1064965" y="7152"/>
                </a:lnTo>
                <a:lnTo>
                  <a:pt x="1024166" y="16320"/>
                </a:lnTo>
                <a:lnTo>
                  <a:pt x="984289" y="29154"/>
                </a:lnTo>
                <a:lnTo>
                  <a:pt x="945698" y="45607"/>
                </a:lnTo>
                <a:lnTo>
                  <a:pt x="908758" y="65633"/>
                </a:lnTo>
                <a:lnTo>
                  <a:pt x="873835" y="89187"/>
                </a:lnTo>
                <a:lnTo>
                  <a:pt x="841291" y="116221"/>
                </a:lnTo>
                <a:lnTo>
                  <a:pt x="811493" y="146690"/>
                </a:lnTo>
                <a:lnTo>
                  <a:pt x="784804" y="180547"/>
                </a:lnTo>
                <a:lnTo>
                  <a:pt x="761589" y="217745"/>
                </a:lnTo>
                <a:lnTo>
                  <a:pt x="742212" y="258240"/>
                </a:lnTo>
                <a:lnTo>
                  <a:pt x="727039" y="301984"/>
                </a:lnTo>
                <a:lnTo>
                  <a:pt x="721143" y="325059"/>
                </a:lnTo>
                <a:lnTo>
                  <a:pt x="703852" y="308524"/>
                </a:lnTo>
                <a:lnTo>
                  <a:pt x="667694" y="279313"/>
                </a:lnTo>
                <a:lnTo>
                  <a:pt x="629711" y="255116"/>
                </a:lnTo>
                <a:lnTo>
                  <a:pt x="590237" y="235778"/>
                </a:lnTo>
                <a:lnTo>
                  <a:pt x="549604" y="221143"/>
                </a:lnTo>
                <a:lnTo>
                  <a:pt x="508147" y="211054"/>
                </a:lnTo>
                <a:lnTo>
                  <a:pt x="466198" y="205355"/>
                </a:lnTo>
                <a:lnTo>
                  <a:pt x="424092" y="203892"/>
                </a:lnTo>
                <a:lnTo>
                  <a:pt x="382162" y="206506"/>
                </a:lnTo>
                <a:lnTo>
                  <a:pt x="340741" y="213044"/>
                </a:lnTo>
                <a:lnTo>
                  <a:pt x="300162" y="223347"/>
                </a:lnTo>
                <a:lnTo>
                  <a:pt x="260759" y="237262"/>
                </a:lnTo>
                <a:lnTo>
                  <a:pt x="222866" y="254630"/>
                </a:lnTo>
                <a:lnTo>
                  <a:pt x="186816" y="275297"/>
                </a:lnTo>
                <a:lnTo>
                  <a:pt x="152942" y="299106"/>
                </a:lnTo>
                <a:lnTo>
                  <a:pt x="121577" y="325902"/>
                </a:lnTo>
                <a:lnTo>
                  <a:pt x="93056" y="355527"/>
                </a:lnTo>
                <a:lnTo>
                  <a:pt x="67712" y="387827"/>
                </a:lnTo>
                <a:lnTo>
                  <a:pt x="45877" y="422646"/>
                </a:lnTo>
                <a:lnTo>
                  <a:pt x="27886" y="459826"/>
                </a:lnTo>
                <a:lnTo>
                  <a:pt x="14072" y="499213"/>
                </a:lnTo>
                <a:lnTo>
                  <a:pt x="4769" y="540649"/>
                </a:lnTo>
                <a:lnTo>
                  <a:pt x="309" y="583980"/>
                </a:lnTo>
                <a:lnTo>
                  <a:pt x="0" y="606307"/>
                </a:lnTo>
                <a:lnTo>
                  <a:pt x="1026" y="629049"/>
                </a:lnTo>
                <a:lnTo>
                  <a:pt x="7254" y="675699"/>
                </a:lnTo>
                <a:lnTo>
                  <a:pt x="19326" y="723776"/>
                </a:lnTo>
                <a:lnTo>
                  <a:pt x="37576" y="773123"/>
                </a:lnTo>
                <a:lnTo>
                  <a:pt x="62336" y="823583"/>
                </a:lnTo>
                <a:lnTo>
                  <a:pt x="93941" y="875002"/>
                </a:lnTo>
                <a:lnTo>
                  <a:pt x="132724" y="927222"/>
                </a:lnTo>
                <a:lnTo>
                  <a:pt x="179018" y="980088"/>
                </a:lnTo>
                <a:lnTo>
                  <a:pt x="233157" y="1033444"/>
                </a:lnTo>
                <a:lnTo>
                  <a:pt x="263272" y="1060257"/>
                </a:lnTo>
                <a:lnTo>
                  <a:pt x="295474" y="1087134"/>
                </a:lnTo>
                <a:lnTo>
                  <a:pt x="329804" y="1114055"/>
                </a:lnTo>
                <a:lnTo>
                  <a:pt x="366303" y="1141002"/>
                </a:lnTo>
                <a:lnTo>
                  <a:pt x="405013" y="1167953"/>
                </a:lnTo>
                <a:lnTo>
                  <a:pt x="445976" y="1194891"/>
                </a:lnTo>
                <a:lnTo>
                  <a:pt x="489234" y="1221795"/>
                </a:lnTo>
                <a:lnTo>
                  <a:pt x="534828" y="1248646"/>
                </a:lnTo>
                <a:lnTo>
                  <a:pt x="582800" y="1275424"/>
                </a:lnTo>
                <a:lnTo>
                  <a:pt x="633192" y="1302110"/>
                </a:lnTo>
                <a:lnTo>
                  <a:pt x="686045" y="1328685"/>
                </a:lnTo>
                <a:lnTo>
                  <a:pt x="741401" y="1355128"/>
                </a:lnTo>
                <a:lnTo>
                  <a:pt x="799302" y="1381421"/>
                </a:lnTo>
                <a:lnTo>
                  <a:pt x="859789" y="1407544"/>
                </a:lnTo>
                <a:lnTo>
                  <a:pt x="922904" y="1433477"/>
                </a:lnTo>
                <a:lnTo>
                  <a:pt x="988689" y="1459201"/>
                </a:lnTo>
                <a:lnTo>
                  <a:pt x="1057185" y="1484696"/>
                </a:lnTo>
                <a:lnTo>
                  <a:pt x="1101483" y="1426688"/>
                </a:lnTo>
                <a:lnTo>
                  <a:pt x="1143369" y="1369932"/>
                </a:lnTo>
                <a:lnTo>
                  <a:pt x="1182888" y="1314423"/>
                </a:lnTo>
                <a:lnTo>
                  <a:pt x="1220085" y="1260153"/>
                </a:lnTo>
                <a:lnTo>
                  <a:pt x="1255006" y="1207119"/>
                </a:lnTo>
                <a:lnTo>
                  <a:pt x="1287696" y="1155313"/>
                </a:lnTo>
                <a:lnTo>
                  <a:pt x="1318202" y="1104730"/>
                </a:lnTo>
                <a:lnTo>
                  <a:pt x="1346569" y="1055364"/>
                </a:lnTo>
                <a:lnTo>
                  <a:pt x="1372841" y="1007210"/>
                </a:lnTo>
                <a:lnTo>
                  <a:pt x="1397066" y="960262"/>
                </a:lnTo>
                <a:lnTo>
                  <a:pt x="1419288" y="914514"/>
                </a:lnTo>
                <a:lnTo>
                  <a:pt x="1439553" y="869959"/>
                </a:lnTo>
                <a:lnTo>
                  <a:pt x="1457907" y="826594"/>
                </a:lnTo>
                <a:lnTo>
                  <a:pt x="1474395" y="784410"/>
                </a:lnTo>
                <a:lnTo>
                  <a:pt x="1489062" y="743404"/>
                </a:lnTo>
                <a:lnTo>
                  <a:pt x="1501955" y="703568"/>
                </a:lnTo>
                <a:lnTo>
                  <a:pt x="1513119" y="664898"/>
                </a:lnTo>
                <a:lnTo>
                  <a:pt x="1522599" y="627387"/>
                </a:lnTo>
                <a:lnTo>
                  <a:pt x="1536691" y="555820"/>
                </a:lnTo>
                <a:lnTo>
                  <a:pt x="1544596" y="488822"/>
                </a:lnTo>
                <a:lnTo>
                  <a:pt x="1546678" y="426346"/>
                </a:lnTo>
                <a:lnTo>
                  <a:pt x="1545650" y="396789"/>
                </a:lnTo>
                <a:lnTo>
                  <a:pt x="1539681" y="341009"/>
                </a:lnTo>
                <a:lnTo>
                  <a:pt x="1528801" y="289635"/>
                </a:lnTo>
                <a:lnTo>
                  <a:pt x="1513375" y="242622"/>
                </a:lnTo>
                <a:lnTo>
                  <a:pt x="1493766" y="199922"/>
                </a:lnTo>
                <a:lnTo>
                  <a:pt x="1470340" y="161490"/>
                </a:lnTo>
                <a:lnTo>
                  <a:pt x="1443461" y="127278"/>
                </a:lnTo>
                <a:lnTo>
                  <a:pt x="1413494" y="97242"/>
                </a:lnTo>
                <a:lnTo>
                  <a:pt x="1380802" y="71335"/>
                </a:lnTo>
                <a:lnTo>
                  <a:pt x="1345752" y="49510"/>
                </a:lnTo>
                <a:lnTo>
                  <a:pt x="1308707" y="31720"/>
                </a:lnTo>
                <a:lnTo>
                  <a:pt x="1270032" y="17921"/>
                </a:lnTo>
                <a:lnTo>
                  <a:pt x="1230091" y="8065"/>
                </a:lnTo>
                <a:lnTo>
                  <a:pt x="1189249" y="2107"/>
                </a:lnTo>
                <a:lnTo>
                  <a:pt x="1168605" y="575"/>
                </a:lnTo>
                <a:lnTo>
                  <a:pt x="1147871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31194" y="3759708"/>
            <a:ext cx="1048385" cy="677545"/>
          </a:xfrm>
          <a:custGeom>
            <a:avLst/>
            <a:gdLst/>
            <a:ahLst/>
            <a:cxnLst/>
            <a:rect l="l" t="t" r="r" b="b"/>
            <a:pathLst>
              <a:path w="1048384" h="677545">
                <a:moveTo>
                  <a:pt x="316737" y="0"/>
                </a:moveTo>
                <a:lnTo>
                  <a:pt x="270810" y="3691"/>
                </a:lnTo>
                <a:lnTo>
                  <a:pt x="222786" y="9869"/>
                </a:lnTo>
                <a:lnTo>
                  <a:pt x="173798" y="18736"/>
                </a:lnTo>
                <a:lnTo>
                  <a:pt x="124982" y="30492"/>
                </a:lnTo>
                <a:lnTo>
                  <a:pt x="77470" y="45339"/>
                </a:lnTo>
                <a:lnTo>
                  <a:pt x="41878" y="60055"/>
                </a:lnTo>
                <a:lnTo>
                  <a:pt x="10668" y="82296"/>
                </a:lnTo>
                <a:lnTo>
                  <a:pt x="0" y="109204"/>
                </a:lnTo>
                <a:lnTo>
                  <a:pt x="7096" y="120068"/>
                </a:lnTo>
                <a:lnTo>
                  <a:pt x="22098" y="128016"/>
                </a:lnTo>
                <a:lnTo>
                  <a:pt x="30091" y="131800"/>
                </a:lnTo>
                <a:lnTo>
                  <a:pt x="34988" y="134762"/>
                </a:lnTo>
                <a:lnTo>
                  <a:pt x="46458" y="136320"/>
                </a:lnTo>
                <a:lnTo>
                  <a:pt x="74168" y="135890"/>
                </a:lnTo>
                <a:lnTo>
                  <a:pt x="115860" y="132928"/>
                </a:lnTo>
                <a:lnTo>
                  <a:pt x="233803" y="122036"/>
                </a:lnTo>
                <a:lnTo>
                  <a:pt x="290986" y="117154"/>
                </a:lnTo>
                <a:lnTo>
                  <a:pt x="334263" y="114681"/>
                </a:lnTo>
                <a:lnTo>
                  <a:pt x="365513" y="114942"/>
                </a:lnTo>
                <a:lnTo>
                  <a:pt x="382047" y="117538"/>
                </a:lnTo>
                <a:lnTo>
                  <a:pt x="406019" y="128016"/>
                </a:lnTo>
                <a:lnTo>
                  <a:pt x="404495" y="130048"/>
                </a:lnTo>
                <a:lnTo>
                  <a:pt x="404113" y="131318"/>
                </a:lnTo>
                <a:lnTo>
                  <a:pt x="403225" y="131572"/>
                </a:lnTo>
                <a:lnTo>
                  <a:pt x="366279" y="150596"/>
                </a:lnTo>
                <a:lnTo>
                  <a:pt x="313308" y="177371"/>
                </a:lnTo>
                <a:lnTo>
                  <a:pt x="255385" y="208170"/>
                </a:lnTo>
                <a:lnTo>
                  <a:pt x="203580" y="239268"/>
                </a:lnTo>
                <a:lnTo>
                  <a:pt x="161071" y="270984"/>
                </a:lnTo>
                <a:lnTo>
                  <a:pt x="121824" y="304879"/>
                </a:lnTo>
                <a:lnTo>
                  <a:pt x="83387" y="339084"/>
                </a:lnTo>
                <a:lnTo>
                  <a:pt x="43306" y="371729"/>
                </a:lnTo>
                <a:lnTo>
                  <a:pt x="19790" y="403717"/>
                </a:lnTo>
                <a:lnTo>
                  <a:pt x="17954" y="417893"/>
                </a:lnTo>
                <a:lnTo>
                  <a:pt x="20762" y="432069"/>
                </a:lnTo>
                <a:lnTo>
                  <a:pt x="27558" y="446151"/>
                </a:lnTo>
                <a:lnTo>
                  <a:pt x="36532" y="456342"/>
                </a:lnTo>
                <a:lnTo>
                  <a:pt x="47339" y="462057"/>
                </a:lnTo>
                <a:lnTo>
                  <a:pt x="59527" y="464296"/>
                </a:lnTo>
                <a:lnTo>
                  <a:pt x="72644" y="464058"/>
                </a:lnTo>
                <a:lnTo>
                  <a:pt x="117060" y="448056"/>
                </a:lnTo>
                <a:lnTo>
                  <a:pt x="175343" y="407640"/>
                </a:lnTo>
                <a:lnTo>
                  <a:pt x="262981" y="340873"/>
                </a:lnTo>
                <a:lnTo>
                  <a:pt x="299465" y="315468"/>
                </a:lnTo>
                <a:lnTo>
                  <a:pt x="334982" y="294342"/>
                </a:lnTo>
                <a:lnTo>
                  <a:pt x="369189" y="276193"/>
                </a:lnTo>
                <a:lnTo>
                  <a:pt x="391298" y="267997"/>
                </a:lnTo>
                <a:lnTo>
                  <a:pt x="390525" y="276733"/>
                </a:lnTo>
                <a:lnTo>
                  <a:pt x="372115" y="295760"/>
                </a:lnTo>
                <a:lnTo>
                  <a:pt x="340830" y="324517"/>
                </a:lnTo>
                <a:lnTo>
                  <a:pt x="300958" y="359759"/>
                </a:lnTo>
                <a:lnTo>
                  <a:pt x="212613" y="436711"/>
                </a:lnTo>
                <a:lnTo>
                  <a:pt x="172720" y="471932"/>
                </a:lnTo>
                <a:lnTo>
                  <a:pt x="144287" y="498586"/>
                </a:lnTo>
                <a:lnTo>
                  <a:pt x="120141" y="529336"/>
                </a:lnTo>
                <a:lnTo>
                  <a:pt x="113490" y="545988"/>
                </a:lnTo>
                <a:lnTo>
                  <a:pt x="113516" y="554678"/>
                </a:lnTo>
                <a:lnTo>
                  <a:pt x="147065" y="576834"/>
                </a:lnTo>
                <a:lnTo>
                  <a:pt x="159898" y="575629"/>
                </a:lnTo>
                <a:lnTo>
                  <a:pt x="195706" y="562610"/>
                </a:lnTo>
                <a:lnTo>
                  <a:pt x="236426" y="538892"/>
                </a:lnTo>
                <a:lnTo>
                  <a:pt x="250189" y="530860"/>
                </a:lnTo>
                <a:lnTo>
                  <a:pt x="223011" y="576580"/>
                </a:lnTo>
                <a:lnTo>
                  <a:pt x="220718" y="590149"/>
                </a:lnTo>
                <a:lnTo>
                  <a:pt x="223519" y="599789"/>
                </a:lnTo>
                <a:lnTo>
                  <a:pt x="231655" y="605762"/>
                </a:lnTo>
                <a:lnTo>
                  <a:pt x="245363" y="608330"/>
                </a:lnTo>
                <a:lnTo>
                  <a:pt x="262977" y="605010"/>
                </a:lnTo>
                <a:lnTo>
                  <a:pt x="312443" y="585416"/>
                </a:lnTo>
                <a:lnTo>
                  <a:pt x="383051" y="544193"/>
                </a:lnTo>
                <a:lnTo>
                  <a:pt x="428783" y="508301"/>
                </a:lnTo>
                <a:lnTo>
                  <a:pt x="474753" y="481244"/>
                </a:lnTo>
                <a:lnTo>
                  <a:pt x="514603" y="481203"/>
                </a:lnTo>
                <a:lnTo>
                  <a:pt x="552519" y="507531"/>
                </a:lnTo>
                <a:lnTo>
                  <a:pt x="588279" y="539051"/>
                </a:lnTo>
                <a:lnTo>
                  <a:pt x="623778" y="572000"/>
                </a:lnTo>
                <a:lnTo>
                  <a:pt x="660907" y="602615"/>
                </a:lnTo>
                <a:lnTo>
                  <a:pt x="721042" y="637397"/>
                </a:lnTo>
                <a:lnTo>
                  <a:pt x="790701" y="660273"/>
                </a:lnTo>
                <a:lnTo>
                  <a:pt x="830889" y="668311"/>
                </a:lnTo>
                <a:lnTo>
                  <a:pt x="874077" y="673719"/>
                </a:lnTo>
                <a:lnTo>
                  <a:pt x="920789" y="676721"/>
                </a:lnTo>
                <a:lnTo>
                  <a:pt x="971550" y="677545"/>
                </a:lnTo>
                <a:lnTo>
                  <a:pt x="982312" y="641982"/>
                </a:lnTo>
                <a:lnTo>
                  <a:pt x="996352" y="590023"/>
                </a:lnTo>
                <a:lnTo>
                  <a:pt x="1011824" y="529844"/>
                </a:lnTo>
                <a:lnTo>
                  <a:pt x="1026884" y="469622"/>
                </a:lnTo>
                <a:lnTo>
                  <a:pt x="1048384" y="381762"/>
                </a:lnTo>
                <a:lnTo>
                  <a:pt x="1046860" y="380492"/>
                </a:lnTo>
                <a:lnTo>
                  <a:pt x="1045336" y="378460"/>
                </a:lnTo>
                <a:lnTo>
                  <a:pt x="1043939" y="378460"/>
                </a:lnTo>
                <a:lnTo>
                  <a:pt x="1019546" y="375709"/>
                </a:lnTo>
                <a:lnTo>
                  <a:pt x="995473" y="371125"/>
                </a:lnTo>
                <a:lnTo>
                  <a:pt x="971663" y="365351"/>
                </a:lnTo>
                <a:lnTo>
                  <a:pt x="948054" y="359029"/>
                </a:lnTo>
                <a:lnTo>
                  <a:pt x="923512" y="355663"/>
                </a:lnTo>
                <a:lnTo>
                  <a:pt x="879348" y="318770"/>
                </a:lnTo>
                <a:lnTo>
                  <a:pt x="852876" y="289212"/>
                </a:lnTo>
                <a:lnTo>
                  <a:pt x="819947" y="248147"/>
                </a:lnTo>
                <a:lnTo>
                  <a:pt x="782686" y="200691"/>
                </a:lnTo>
                <a:lnTo>
                  <a:pt x="743218" y="151959"/>
                </a:lnTo>
                <a:lnTo>
                  <a:pt x="703671" y="107068"/>
                </a:lnTo>
                <a:lnTo>
                  <a:pt x="666170" y="71135"/>
                </a:lnTo>
                <a:lnTo>
                  <a:pt x="632840" y="49276"/>
                </a:lnTo>
                <a:lnTo>
                  <a:pt x="574849" y="30781"/>
                </a:lnTo>
                <a:lnTo>
                  <a:pt x="522097" y="20574"/>
                </a:lnTo>
                <a:lnTo>
                  <a:pt x="478186" y="13305"/>
                </a:lnTo>
                <a:lnTo>
                  <a:pt x="427418" y="5667"/>
                </a:lnTo>
                <a:lnTo>
                  <a:pt x="372649" y="339"/>
                </a:lnTo>
                <a:lnTo>
                  <a:pt x="316737" y="0"/>
                </a:lnTo>
                <a:close/>
              </a:path>
            </a:pathLst>
          </a:custGeom>
          <a:solidFill>
            <a:srgbClr val="FDC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10686" y="4045203"/>
            <a:ext cx="283845" cy="635635"/>
          </a:xfrm>
          <a:custGeom>
            <a:avLst/>
            <a:gdLst/>
            <a:ahLst/>
            <a:cxnLst/>
            <a:rect l="l" t="t" r="r" b="b"/>
            <a:pathLst>
              <a:path w="283845" h="635635">
                <a:moveTo>
                  <a:pt x="168282" y="0"/>
                </a:moveTo>
                <a:lnTo>
                  <a:pt x="165234" y="2540"/>
                </a:lnTo>
                <a:lnTo>
                  <a:pt x="163456" y="9779"/>
                </a:lnTo>
                <a:lnTo>
                  <a:pt x="151645" y="48514"/>
                </a:lnTo>
                <a:lnTo>
                  <a:pt x="146540" y="54707"/>
                </a:lnTo>
                <a:lnTo>
                  <a:pt x="143375" y="61769"/>
                </a:lnTo>
                <a:lnTo>
                  <a:pt x="139199" y="76835"/>
                </a:lnTo>
                <a:lnTo>
                  <a:pt x="29386" y="443694"/>
                </a:lnTo>
                <a:lnTo>
                  <a:pt x="16136" y="490093"/>
                </a:lnTo>
                <a:lnTo>
                  <a:pt x="4581" y="526722"/>
                </a:lnTo>
                <a:lnTo>
                  <a:pt x="1277" y="539115"/>
                </a:lnTo>
                <a:lnTo>
                  <a:pt x="164869" y="602479"/>
                </a:lnTo>
                <a:lnTo>
                  <a:pt x="271152" y="632206"/>
                </a:lnTo>
                <a:lnTo>
                  <a:pt x="277502" y="635254"/>
                </a:lnTo>
                <a:lnTo>
                  <a:pt x="283471" y="629793"/>
                </a:lnTo>
                <a:lnTo>
                  <a:pt x="283471" y="30607"/>
                </a:lnTo>
                <a:lnTo>
                  <a:pt x="168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84899" y="4038600"/>
            <a:ext cx="277495" cy="505459"/>
          </a:xfrm>
          <a:custGeom>
            <a:avLst/>
            <a:gdLst/>
            <a:ahLst/>
            <a:cxnLst/>
            <a:rect l="l" t="t" r="r" b="b"/>
            <a:pathLst>
              <a:path w="277495" h="505460">
                <a:moveTo>
                  <a:pt x="129478" y="0"/>
                </a:moveTo>
                <a:lnTo>
                  <a:pt x="124906" y="888"/>
                </a:lnTo>
                <a:lnTo>
                  <a:pt x="118223" y="26304"/>
                </a:lnTo>
                <a:lnTo>
                  <a:pt x="112841" y="44195"/>
                </a:lnTo>
                <a:lnTo>
                  <a:pt x="108777" y="58747"/>
                </a:lnTo>
                <a:lnTo>
                  <a:pt x="105284" y="73548"/>
                </a:lnTo>
                <a:lnTo>
                  <a:pt x="101125" y="88183"/>
                </a:lnTo>
                <a:lnTo>
                  <a:pt x="95061" y="102235"/>
                </a:lnTo>
                <a:lnTo>
                  <a:pt x="94680" y="106425"/>
                </a:lnTo>
                <a:lnTo>
                  <a:pt x="95061" y="110362"/>
                </a:lnTo>
                <a:lnTo>
                  <a:pt x="94172" y="114300"/>
                </a:lnTo>
                <a:lnTo>
                  <a:pt x="72276" y="191809"/>
                </a:lnTo>
                <a:lnTo>
                  <a:pt x="58410" y="247263"/>
                </a:lnTo>
                <a:lnTo>
                  <a:pt x="50643" y="276590"/>
                </a:lnTo>
                <a:lnTo>
                  <a:pt x="34228" y="334899"/>
                </a:lnTo>
                <a:lnTo>
                  <a:pt x="30140" y="350815"/>
                </a:lnTo>
                <a:lnTo>
                  <a:pt x="26386" y="366791"/>
                </a:lnTo>
                <a:lnTo>
                  <a:pt x="22012" y="382601"/>
                </a:lnTo>
                <a:lnTo>
                  <a:pt x="16067" y="398018"/>
                </a:lnTo>
                <a:lnTo>
                  <a:pt x="10673" y="408930"/>
                </a:lnTo>
                <a:lnTo>
                  <a:pt x="7209" y="420449"/>
                </a:lnTo>
                <a:lnTo>
                  <a:pt x="4458" y="432182"/>
                </a:lnTo>
                <a:lnTo>
                  <a:pt x="1208" y="443738"/>
                </a:lnTo>
                <a:lnTo>
                  <a:pt x="0" y="450629"/>
                </a:lnTo>
                <a:lnTo>
                  <a:pt x="41223" y="473051"/>
                </a:lnTo>
                <a:lnTo>
                  <a:pt x="141924" y="505206"/>
                </a:lnTo>
                <a:lnTo>
                  <a:pt x="145480" y="497586"/>
                </a:lnTo>
                <a:lnTo>
                  <a:pt x="221807" y="242950"/>
                </a:lnTo>
                <a:lnTo>
                  <a:pt x="277052" y="54737"/>
                </a:lnTo>
                <a:lnTo>
                  <a:pt x="276163" y="48768"/>
                </a:lnTo>
                <a:lnTo>
                  <a:pt x="270702" y="47498"/>
                </a:lnTo>
                <a:lnTo>
                  <a:pt x="12947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1342" y="1963927"/>
            <a:ext cx="979169" cy="840105"/>
          </a:xfrm>
          <a:custGeom>
            <a:avLst/>
            <a:gdLst/>
            <a:ahLst/>
            <a:cxnLst/>
            <a:rect l="l" t="t" r="r" b="b"/>
            <a:pathLst>
              <a:path w="979169" h="840105">
                <a:moveTo>
                  <a:pt x="978674" y="0"/>
                </a:moveTo>
                <a:lnTo>
                  <a:pt x="0" y="0"/>
                </a:lnTo>
                <a:lnTo>
                  <a:pt x="0" y="730123"/>
                </a:lnTo>
                <a:lnTo>
                  <a:pt x="219646" y="839977"/>
                </a:lnTo>
                <a:lnTo>
                  <a:pt x="758964" y="839977"/>
                </a:lnTo>
                <a:lnTo>
                  <a:pt x="978674" y="730123"/>
                </a:lnTo>
                <a:lnTo>
                  <a:pt x="97867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6711" y="1052830"/>
            <a:ext cx="125069" cy="125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835" y="1021333"/>
            <a:ext cx="1217930" cy="2299970"/>
          </a:xfrm>
          <a:custGeom>
            <a:avLst/>
            <a:gdLst/>
            <a:ahLst/>
            <a:cxnLst/>
            <a:rect l="l" t="t" r="r" b="b"/>
            <a:pathLst>
              <a:path w="1217930" h="2299970">
                <a:moveTo>
                  <a:pt x="526059" y="0"/>
                </a:moveTo>
                <a:lnTo>
                  <a:pt x="710704" y="0"/>
                </a:lnTo>
                <a:lnTo>
                  <a:pt x="731189" y="4125"/>
                </a:lnTo>
                <a:lnTo>
                  <a:pt x="747899" y="15382"/>
                </a:lnTo>
                <a:lnTo>
                  <a:pt x="759157" y="32093"/>
                </a:lnTo>
                <a:lnTo>
                  <a:pt x="763282" y="52577"/>
                </a:lnTo>
                <a:lnTo>
                  <a:pt x="763282" y="154050"/>
                </a:lnTo>
                <a:lnTo>
                  <a:pt x="944384" y="154050"/>
                </a:lnTo>
                <a:lnTo>
                  <a:pt x="1217688" y="290702"/>
                </a:lnTo>
                <a:lnTo>
                  <a:pt x="1217688" y="1736978"/>
                </a:lnTo>
                <a:lnTo>
                  <a:pt x="944384" y="1873630"/>
                </a:lnTo>
                <a:lnTo>
                  <a:pt x="713752" y="1873630"/>
                </a:lnTo>
                <a:lnTo>
                  <a:pt x="713752" y="2299842"/>
                </a:lnTo>
                <a:lnTo>
                  <a:pt x="503986" y="2299842"/>
                </a:lnTo>
                <a:lnTo>
                  <a:pt x="503986" y="1873630"/>
                </a:lnTo>
                <a:lnTo>
                  <a:pt x="384479" y="1873630"/>
                </a:lnTo>
                <a:lnTo>
                  <a:pt x="384479" y="2107183"/>
                </a:lnTo>
                <a:lnTo>
                  <a:pt x="279628" y="2107183"/>
                </a:lnTo>
                <a:lnTo>
                  <a:pt x="279628" y="1873630"/>
                </a:lnTo>
                <a:lnTo>
                  <a:pt x="273291" y="1873630"/>
                </a:lnTo>
                <a:lnTo>
                  <a:pt x="0" y="1736978"/>
                </a:lnTo>
                <a:lnTo>
                  <a:pt x="0" y="290702"/>
                </a:lnTo>
                <a:lnTo>
                  <a:pt x="273304" y="154050"/>
                </a:lnTo>
                <a:lnTo>
                  <a:pt x="473392" y="154050"/>
                </a:lnTo>
                <a:lnTo>
                  <a:pt x="473392" y="52577"/>
                </a:lnTo>
                <a:lnTo>
                  <a:pt x="477531" y="32093"/>
                </a:lnTo>
                <a:lnTo>
                  <a:pt x="488819" y="15382"/>
                </a:lnTo>
                <a:lnTo>
                  <a:pt x="505560" y="4125"/>
                </a:lnTo>
                <a:lnTo>
                  <a:pt x="526059" y="0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9766" y="1608963"/>
            <a:ext cx="382270" cy="600075"/>
          </a:xfrm>
          <a:custGeom>
            <a:avLst/>
            <a:gdLst/>
            <a:ahLst/>
            <a:cxnLst/>
            <a:rect l="l" t="t" r="r" b="b"/>
            <a:pathLst>
              <a:path w="382269" h="600075">
                <a:moveTo>
                  <a:pt x="318173" y="0"/>
                </a:moveTo>
                <a:lnTo>
                  <a:pt x="63639" y="0"/>
                </a:lnTo>
                <a:lnTo>
                  <a:pt x="38870" y="4994"/>
                </a:lnTo>
                <a:lnTo>
                  <a:pt x="18642" y="18621"/>
                </a:lnTo>
                <a:lnTo>
                  <a:pt x="5002" y="38844"/>
                </a:lnTo>
                <a:lnTo>
                  <a:pt x="0" y="63626"/>
                </a:lnTo>
                <a:lnTo>
                  <a:pt x="0" y="536321"/>
                </a:lnTo>
                <a:lnTo>
                  <a:pt x="5002" y="561103"/>
                </a:lnTo>
                <a:lnTo>
                  <a:pt x="18642" y="581326"/>
                </a:lnTo>
                <a:lnTo>
                  <a:pt x="38870" y="594953"/>
                </a:lnTo>
                <a:lnTo>
                  <a:pt x="63639" y="599948"/>
                </a:lnTo>
                <a:lnTo>
                  <a:pt x="318173" y="599948"/>
                </a:lnTo>
                <a:lnTo>
                  <a:pt x="342955" y="594953"/>
                </a:lnTo>
                <a:lnTo>
                  <a:pt x="363178" y="581326"/>
                </a:lnTo>
                <a:lnTo>
                  <a:pt x="376805" y="561103"/>
                </a:lnTo>
                <a:lnTo>
                  <a:pt x="381800" y="536321"/>
                </a:lnTo>
                <a:lnTo>
                  <a:pt x="381800" y="63626"/>
                </a:lnTo>
                <a:lnTo>
                  <a:pt x="376805" y="38844"/>
                </a:lnTo>
                <a:lnTo>
                  <a:pt x="363178" y="18621"/>
                </a:lnTo>
                <a:lnTo>
                  <a:pt x="342955" y="4994"/>
                </a:lnTo>
                <a:lnTo>
                  <a:pt x="31817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3318" y="1655572"/>
            <a:ext cx="194945" cy="292735"/>
          </a:xfrm>
          <a:custGeom>
            <a:avLst/>
            <a:gdLst/>
            <a:ahLst/>
            <a:cxnLst/>
            <a:rect l="l" t="t" r="r" b="b"/>
            <a:pathLst>
              <a:path w="194944" h="292735">
                <a:moveTo>
                  <a:pt x="97355" y="0"/>
                </a:moveTo>
                <a:lnTo>
                  <a:pt x="85522" y="36885"/>
                </a:lnTo>
                <a:lnTo>
                  <a:pt x="70103" y="70199"/>
                </a:lnTo>
                <a:lnTo>
                  <a:pt x="51099" y="99941"/>
                </a:lnTo>
                <a:lnTo>
                  <a:pt x="28508" y="126111"/>
                </a:lnTo>
                <a:lnTo>
                  <a:pt x="7127" y="158357"/>
                </a:lnTo>
                <a:lnTo>
                  <a:pt x="0" y="195008"/>
                </a:lnTo>
                <a:lnTo>
                  <a:pt x="7127" y="231659"/>
                </a:lnTo>
                <a:lnTo>
                  <a:pt x="28508" y="263905"/>
                </a:lnTo>
                <a:lnTo>
                  <a:pt x="60717" y="285265"/>
                </a:lnTo>
                <a:lnTo>
                  <a:pt x="97355" y="292385"/>
                </a:lnTo>
                <a:lnTo>
                  <a:pt x="133992" y="285265"/>
                </a:lnTo>
                <a:lnTo>
                  <a:pt x="166201" y="263905"/>
                </a:lnTo>
                <a:lnTo>
                  <a:pt x="187561" y="231659"/>
                </a:lnTo>
                <a:lnTo>
                  <a:pt x="194681" y="195008"/>
                </a:lnTo>
                <a:lnTo>
                  <a:pt x="187561" y="158357"/>
                </a:lnTo>
                <a:lnTo>
                  <a:pt x="166201" y="126111"/>
                </a:lnTo>
                <a:lnTo>
                  <a:pt x="143612" y="99941"/>
                </a:lnTo>
                <a:lnTo>
                  <a:pt x="124610" y="70199"/>
                </a:lnTo>
                <a:lnTo>
                  <a:pt x="109192" y="36885"/>
                </a:lnTo>
                <a:lnTo>
                  <a:pt x="97355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7965" y="2010572"/>
            <a:ext cx="245745" cy="27305"/>
          </a:xfrm>
          <a:custGeom>
            <a:avLst/>
            <a:gdLst/>
            <a:ahLst/>
            <a:cxnLst/>
            <a:rect l="l" t="t" r="r" b="b"/>
            <a:pathLst>
              <a:path w="245744" h="27305">
                <a:moveTo>
                  <a:pt x="245427" y="0"/>
                </a:moveTo>
                <a:lnTo>
                  <a:pt x="0" y="0"/>
                </a:lnTo>
                <a:lnTo>
                  <a:pt x="0" y="27269"/>
                </a:lnTo>
                <a:lnTo>
                  <a:pt x="245427" y="27269"/>
                </a:lnTo>
                <a:lnTo>
                  <a:pt x="24542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7965" y="2085121"/>
            <a:ext cx="245745" cy="27305"/>
          </a:xfrm>
          <a:custGeom>
            <a:avLst/>
            <a:gdLst/>
            <a:ahLst/>
            <a:cxnLst/>
            <a:rect l="l" t="t" r="r" b="b"/>
            <a:pathLst>
              <a:path w="245744" h="27305">
                <a:moveTo>
                  <a:pt x="245427" y="0"/>
                </a:moveTo>
                <a:lnTo>
                  <a:pt x="0" y="0"/>
                </a:lnTo>
                <a:lnTo>
                  <a:pt x="0" y="27269"/>
                </a:lnTo>
                <a:lnTo>
                  <a:pt x="245427" y="27269"/>
                </a:lnTo>
                <a:lnTo>
                  <a:pt x="24542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164705" y="4979923"/>
            <a:ext cx="11995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5">
                <a:latin typeface="Arial"/>
                <a:cs typeface="Arial"/>
              </a:rPr>
              <a:t>STAGE</a:t>
            </a:r>
            <a:r>
              <a:rPr sz="2200" b="1" spc="-5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63867" y="3056077"/>
            <a:ext cx="131572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0">
                <a:solidFill>
                  <a:srgbClr val="252525"/>
                </a:solidFill>
                <a:latin typeface="Arial"/>
                <a:cs typeface="Arial"/>
              </a:rPr>
              <a:t>Blood</a:t>
            </a:r>
            <a:r>
              <a:rPr sz="1400" b="1" spc="-4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-15">
                <a:solidFill>
                  <a:srgbClr val="252525"/>
                </a:solidFill>
                <a:latin typeface="Arial"/>
                <a:cs typeface="Arial"/>
              </a:rPr>
              <a:t>donation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15">
                <a:solidFill>
                  <a:srgbClr val="252525"/>
                </a:solidFill>
                <a:latin typeface="Arial"/>
                <a:cs typeface="Arial"/>
              </a:rPr>
              <a:t>campaign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65397" y="6002528"/>
            <a:ext cx="4956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Arial"/>
                <a:cs typeface="Arial"/>
              </a:rPr>
              <a:t>Eligibility of the project: 01.06.2020 –</a:t>
            </a:r>
            <a:r>
              <a:rPr sz="1800" spc="-114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30.11.2021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60245"/>
            <a:ext cx="12192000" cy="1950720"/>
          </a:xfrm>
          <a:custGeom>
            <a:avLst/>
            <a:gdLst/>
            <a:ahLst/>
            <a:cxnLst/>
            <a:rect l="l" t="t" r="r" b="b"/>
            <a:pathLst>
              <a:path w="12192000" h="1950720">
                <a:moveTo>
                  <a:pt x="12192000" y="0"/>
                </a:moveTo>
                <a:lnTo>
                  <a:pt x="0" y="0"/>
                </a:lnTo>
                <a:lnTo>
                  <a:pt x="0" y="1950592"/>
                </a:lnTo>
                <a:lnTo>
                  <a:pt x="12192000" y="19505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7085" y="292354"/>
            <a:ext cx="865505" cy="864869"/>
          </a:xfrm>
          <a:custGeom>
            <a:avLst/>
            <a:gdLst/>
            <a:ahLst/>
            <a:cxnLst/>
            <a:rect l="l" t="t" r="r" b="b"/>
            <a:pathLst>
              <a:path w="865504" h="864869">
                <a:moveTo>
                  <a:pt x="584581" y="582930"/>
                </a:moveTo>
                <a:lnTo>
                  <a:pt x="283337" y="582930"/>
                </a:lnTo>
                <a:lnTo>
                  <a:pt x="283210" y="864870"/>
                </a:lnTo>
                <a:lnTo>
                  <a:pt x="584581" y="864870"/>
                </a:lnTo>
                <a:lnTo>
                  <a:pt x="584581" y="582930"/>
                </a:lnTo>
                <a:close/>
              </a:path>
              <a:path w="865504" h="864869">
                <a:moveTo>
                  <a:pt x="635" y="582930"/>
                </a:moveTo>
                <a:lnTo>
                  <a:pt x="254" y="582930"/>
                </a:lnTo>
                <a:lnTo>
                  <a:pt x="635" y="584200"/>
                </a:lnTo>
                <a:lnTo>
                  <a:pt x="635" y="582930"/>
                </a:lnTo>
                <a:close/>
              </a:path>
              <a:path w="865504" h="864869">
                <a:moveTo>
                  <a:pt x="865251" y="284480"/>
                </a:moveTo>
                <a:lnTo>
                  <a:pt x="635" y="284480"/>
                </a:lnTo>
                <a:lnTo>
                  <a:pt x="635" y="582930"/>
                </a:lnTo>
                <a:lnTo>
                  <a:pt x="865251" y="582930"/>
                </a:lnTo>
                <a:lnTo>
                  <a:pt x="865251" y="575310"/>
                </a:lnTo>
                <a:lnTo>
                  <a:pt x="129032" y="575310"/>
                </a:lnTo>
                <a:lnTo>
                  <a:pt x="126238" y="572770"/>
                </a:lnTo>
                <a:lnTo>
                  <a:pt x="125475" y="568960"/>
                </a:lnTo>
                <a:lnTo>
                  <a:pt x="107934" y="471170"/>
                </a:lnTo>
                <a:lnTo>
                  <a:pt x="102484" y="440690"/>
                </a:lnTo>
                <a:lnTo>
                  <a:pt x="2540" y="440690"/>
                </a:lnTo>
                <a:lnTo>
                  <a:pt x="1650" y="436880"/>
                </a:lnTo>
                <a:lnTo>
                  <a:pt x="1397" y="434340"/>
                </a:lnTo>
                <a:lnTo>
                  <a:pt x="2921" y="430530"/>
                </a:lnTo>
                <a:lnTo>
                  <a:pt x="82359" y="430530"/>
                </a:lnTo>
                <a:lnTo>
                  <a:pt x="83693" y="426720"/>
                </a:lnTo>
                <a:lnTo>
                  <a:pt x="86191" y="419100"/>
                </a:lnTo>
                <a:lnTo>
                  <a:pt x="88725" y="410210"/>
                </a:lnTo>
                <a:lnTo>
                  <a:pt x="93853" y="393700"/>
                </a:lnTo>
                <a:lnTo>
                  <a:pt x="94742" y="391160"/>
                </a:lnTo>
                <a:lnTo>
                  <a:pt x="96393" y="389890"/>
                </a:lnTo>
                <a:lnTo>
                  <a:pt x="142845" y="389890"/>
                </a:lnTo>
                <a:lnTo>
                  <a:pt x="144887" y="368300"/>
                </a:lnTo>
                <a:lnTo>
                  <a:pt x="149371" y="318770"/>
                </a:lnTo>
                <a:lnTo>
                  <a:pt x="151638" y="295910"/>
                </a:lnTo>
                <a:lnTo>
                  <a:pt x="151892" y="292100"/>
                </a:lnTo>
                <a:lnTo>
                  <a:pt x="152019" y="289560"/>
                </a:lnTo>
                <a:lnTo>
                  <a:pt x="155067" y="289560"/>
                </a:lnTo>
                <a:lnTo>
                  <a:pt x="159004" y="288290"/>
                </a:lnTo>
                <a:lnTo>
                  <a:pt x="865251" y="288290"/>
                </a:lnTo>
                <a:lnTo>
                  <a:pt x="865251" y="284480"/>
                </a:lnTo>
                <a:close/>
              </a:path>
              <a:path w="865504" h="864869">
                <a:moveTo>
                  <a:pt x="156972" y="342900"/>
                </a:moveTo>
                <a:lnTo>
                  <a:pt x="151903" y="397510"/>
                </a:lnTo>
                <a:lnTo>
                  <a:pt x="143510" y="485140"/>
                </a:lnTo>
                <a:lnTo>
                  <a:pt x="135636" y="568960"/>
                </a:lnTo>
                <a:lnTo>
                  <a:pt x="135763" y="572770"/>
                </a:lnTo>
                <a:lnTo>
                  <a:pt x="132461" y="574040"/>
                </a:lnTo>
                <a:lnTo>
                  <a:pt x="129032" y="575310"/>
                </a:lnTo>
                <a:lnTo>
                  <a:pt x="865251" y="575310"/>
                </a:lnTo>
                <a:lnTo>
                  <a:pt x="865251" y="574040"/>
                </a:lnTo>
                <a:lnTo>
                  <a:pt x="392557" y="574040"/>
                </a:lnTo>
                <a:lnTo>
                  <a:pt x="391160" y="571500"/>
                </a:lnTo>
                <a:lnTo>
                  <a:pt x="390652" y="568960"/>
                </a:lnTo>
                <a:lnTo>
                  <a:pt x="384937" y="537210"/>
                </a:lnTo>
                <a:lnTo>
                  <a:pt x="372436" y="468630"/>
                </a:lnTo>
                <a:lnTo>
                  <a:pt x="175514" y="468630"/>
                </a:lnTo>
                <a:lnTo>
                  <a:pt x="171450" y="467360"/>
                </a:lnTo>
                <a:lnTo>
                  <a:pt x="170815" y="464820"/>
                </a:lnTo>
                <a:lnTo>
                  <a:pt x="170561" y="463550"/>
                </a:lnTo>
                <a:lnTo>
                  <a:pt x="169225" y="450850"/>
                </a:lnTo>
                <a:lnTo>
                  <a:pt x="166506" y="425450"/>
                </a:lnTo>
                <a:lnTo>
                  <a:pt x="165100" y="412750"/>
                </a:lnTo>
                <a:lnTo>
                  <a:pt x="157734" y="344170"/>
                </a:lnTo>
                <a:lnTo>
                  <a:pt x="157988" y="344170"/>
                </a:lnTo>
                <a:lnTo>
                  <a:pt x="156972" y="342900"/>
                </a:lnTo>
                <a:close/>
              </a:path>
              <a:path w="865504" h="864869">
                <a:moveTo>
                  <a:pt x="422021" y="344170"/>
                </a:moveTo>
                <a:lnTo>
                  <a:pt x="421259" y="350520"/>
                </a:lnTo>
                <a:lnTo>
                  <a:pt x="410972" y="458470"/>
                </a:lnTo>
                <a:lnTo>
                  <a:pt x="408517" y="485140"/>
                </a:lnTo>
                <a:lnTo>
                  <a:pt x="405748" y="514350"/>
                </a:lnTo>
                <a:lnTo>
                  <a:pt x="401320" y="562610"/>
                </a:lnTo>
                <a:lnTo>
                  <a:pt x="401193" y="565150"/>
                </a:lnTo>
                <a:lnTo>
                  <a:pt x="400685" y="568960"/>
                </a:lnTo>
                <a:lnTo>
                  <a:pt x="400431" y="571500"/>
                </a:lnTo>
                <a:lnTo>
                  <a:pt x="399415" y="574040"/>
                </a:lnTo>
                <a:lnTo>
                  <a:pt x="699897" y="574040"/>
                </a:lnTo>
                <a:lnTo>
                  <a:pt x="697357" y="572770"/>
                </a:lnTo>
                <a:lnTo>
                  <a:pt x="696722" y="568960"/>
                </a:lnTo>
                <a:lnTo>
                  <a:pt x="694719" y="557530"/>
                </a:lnTo>
                <a:lnTo>
                  <a:pt x="690667" y="535940"/>
                </a:lnTo>
                <a:lnTo>
                  <a:pt x="688594" y="524510"/>
                </a:lnTo>
                <a:lnTo>
                  <a:pt x="678777" y="469900"/>
                </a:lnTo>
                <a:lnTo>
                  <a:pt x="440182" y="469900"/>
                </a:lnTo>
                <a:lnTo>
                  <a:pt x="431879" y="430530"/>
                </a:lnTo>
                <a:lnTo>
                  <a:pt x="428371" y="397510"/>
                </a:lnTo>
                <a:lnTo>
                  <a:pt x="423745" y="356870"/>
                </a:lnTo>
                <a:lnTo>
                  <a:pt x="422021" y="344170"/>
                </a:lnTo>
                <a:close/>
              </a:path>
              <a:path w="865504" h="864869">
                <a:moveTo>
                  <a:pt x="727964" y="342900"/>
                </a:moveTo>
                <a:lnTo>
                  <a:pt x="727350" y="350520"/>
                </a:lnTo>
                <a:lnTo>
                  <a:pt x="726678" y="356870"/>
                </a:lnTo>
                <a:lnTo>
                  <a:pt x="725297" y="370840"/>
                </a:lnTo>
                <a:lnTo>
                  <a:pt x="718710" y="443230"/>
                </a:lnTo>
                <a:lnTo>
                  <a:pt x="711843" y="514350"/>
                </a:lnTo>
                <a:lnTo>
                  <a:pt x="709469" y="539750"/>
                </a:lnTo>
                <a:lnTo>
                  <a:pt x="708193" y="553720"/>
                </a:lnTo>
                <a:lnTo>
                  <a:pt x="706628" y="570230"/>
                </a:lnTo>
                <a:lnTo>
                  <a:pt x="706501" y="572770"/>
                </a:lnTo>
                <a:lnTo>
                  <a:pt x="699897" y="574040"/>
                </a:lnTo>
                <a:lnTo>
                  <a:pt x="865251" y="574040"/>
                </a:lnTo>
                <a:lnTo>
                  <a:pt x="865251" y="469900"/>
                </a:lnTo>
                <a:lnTo>
                  <a:pt x="746379" y="469900"/>
                </a:lnTo>
                <a:lnTo>
                  <a:pt x="742188" y="467360"/>
                </a:lnTo>
                <a:lnTo>
                  <a:pt x="741553" y="463550"/>
                </a:lnTo>
                <a:lnTo>
                  <a:pt x="736219" y="412750"/>
                </a:lnTo>
                <a:lnTo>
                  <a:pt x="734335" y="396240"/>
                </a:lnTo>
                <a:lnTo>
                  <a:pt x="732488" y="379730"/>
                </a:lnTo>
                <a:lnTo>
                  <a:pt x="728726" y="344170"/>
                </a:lnTo>
                <a:lnTo>
                  <a:pt x="728980" y="344170"/>
                </a:lnTo>
                <a:lnTo>
                  <a:pt x="727964" y="342900"/>
                </a:lnTo>
                <a:close/>
              </a:path>
              <a:path w="865504" h="864869">
                <a:moveTo>
                  <a:pt x="142845" y="389890"/>
                </a:moveTo>
                <a:lnTo>
                  <a:pt x="102108" y="389890"/>
                </a:lnTo>
                <a:lnTo>
                  <a:pt x="103378" y="391160"/>
                </a:lnTo>
                <a:lnTo>
                  <a:pt x="106914" y="411480"/>
                </a:lnTo>
                <a:lnTo>
                  <a:pt x="115950" y="461010"/>
                </a:lnTo>
                <a:lnTo>
                  <a:pt x="119096" y="478790"/>
                </a:lnTo>
                <a:lnTo>
                  <a:pt x="125434" y="514350"/>
                </a:lnTo>
                <a:lnTo>
                  <a:pt x="128650" y="530860"/>
                </a:lnTo>
                <a:lnTo>
                  <a:pt x="128650" y="532130"/>
                </a:lnTo>
                <a:lnTo>
                  <a:pt x="129286" y="532130"/>
                </a:lnTo>
                <a:lnTo>
                  <a:pt x="130810" y="516890"/>
                </a:lnTo>
                <a:lnTo>
                  <a:pt x="131445" y="509270"/>
                </a:lnTo>
                <a:lnTo>
                  <a:pt x="142845" y="389890"/>
                </a:lnTo>
                <a:close/>
              </a:path>
              <a:path w="865504" h="864869">
                <a:moveTo>
                  <a:pt x="407857" y="389890"/>
                </a:moveTo>
                <a:lnTo>
                  <a:pt x="367284" y="389890"/>
                </a:lnTo>
                <a:lnTo>
                  <a:pt x="368554" y="392430"/>
                </a:lnTo>
                <a:lnTo>
                  <a:pt x="392175" y="521970"/>
                </a:lnTo>
                <a:lnTo>
                  <a:pt x="392811" y="525780"/>
                </a:lnTo>
                <a:lnTo>
                  <a:pt x="393319" y="528320"/>
                </a:lnTo>
                <a:lnTo>
                  <a:pt x="394335" y="532130"/>
                </a:lnTo>
                <a:lnTo>
                  <a:pt x="396621" y="509270"/>
                </a:lnTo>
                <a:lnTo>
                  <a:pt x="407857" y="389890"/>
                </a:lnTo>
                <a:close/>
              </a:path>
              <a:path w="865504" h="864869">
                <a:moveTo>
                  <a:pt x="714053" y="389890"/>
                </a:moveTo>
                <a:lnTo>
                  <a:pt x="674116" y="389890"/>
                </a:lnTo>
                <a:lnTo>
                  <a:pt x="675386" y="396240"/>
                </a:lnTo>
                <a:lnTo>
                  <a:pt x="679332" y="417830"/>
                </a:lnTo>
                <a:lnTo>
                  <a:pt x="691388" y="485140"/>
                </a:lnTo>
                <a:lnTo>
                  <a:pt x="699516" y="530860"/>
                </a:lnTo>
                <a:lnTo>
                  <a:pt x="699643" y="532130"/>
                </a:lnTo>
                <a:lnTo>
                  <a:pt x="700532" y="532130"/>
                </a:lnTo>
                <a:lnTo>
                  <a:pt x="701200" y="524510"/>
                </a:lnTo>
                <a:lnTo>
                  <a:pt x="702585" y="509270"/>
                </a:lnTo>
                <a:lnTo>
                  <a:pt x="712177" y="410210"/>
                </a:lnTo>
                <a:lnTo>
                  <a:pt x="714053" y="389890"/>
                </a:lnTo>
                <a:close/>
              </a:path>
              <a:path w="865504" h="864869">
                <a:moveTo>
                  <a:pt x="668782" y="414020"/>
                </a:moveTo>
                <a:lnTo>
                  <a:pt x="666496" y="421640"/>
                </a:lnTo>
                <a:lnTo>
                  <a:pt x="664464" y="427990"/>
                </a:lnTo>
                <a:lnTo>
                  <a:pt x="662686" y="434340"/>
                </a:lnTo>
                <a:lnTo>
                  <a:pt x="660781" y="439420"/>
                </a:lnTo>
                <a:lnTo>
                  <a:pt x="463169" y="439420"/>
                </a:lnTo>
                <a:lnTo>
                  <a:pt x="461518" y="440690"/>
                </a:lnTo>
                <a:lnTo>
                  <a:pt x="459994" y="443230"/>
                </a:lnTo>
                <a:lnTo>
                  <a:pt x="456311" y="449580"/>
                </a:lnTo>
                <a:lnTo>
                  <a:pt x="452374" y="455930"/>
                </a:lnTo>
                <a:lnTo>
                  <a:pt x="448691" y="461010"/>
                </a:lnTo>
                <a:lnTo>
                  <a:pt x="447294" y="463550"/>
                </a:lnTo>
                <a:lnTo>
                  <a:pt x="445770" y="464820"/>
                </a:lnTo>
                <a:lnTo>
                  <a:pt x="443611" y="467360"/>
                </a:lnTo>
                <a:lnTo>
                  <a:pt x="440182" y="469900"/>
                </a:lnTo>
                <a:lnTo>
                  <a:pt x="678777" y="469900"/>
                </a:lnTo>
                <a:lnTo>
                  <a:pt x="669417" y="417830"/>
                </a:lnTo>
                <a:lnTo>
                  <a:pt x="668782" y="414020"/>
                </a:lnTo>
                <a:close/>
              </a:path>
              <a:path w="865504" h="864869">
                <a:moveTo>
                  <a:pt x="862584" y="439420"/>
                </a:moveTo>
                <a:lnTo>
                  <a:pt x="769239" y="439420"/>
                </a:lnTo>
                <a:lnTo>
                  <a:pt x="767715" y="440690"/>
                </a:lnTo>
                <a:lnTo>
                  <a:pt x="766318" y="443230"/>
                </a:lnTo>
                <a:lnTo>
                  <a:pt x="762762" y="449580"/>
                </a:lnTo>
                <a:lnTo>
                  <a:pt x="758698" y="454660"/>
                </a:lnTo>
                <a:lnTo>
                  <a:pt x="754888" y="461010"/>
                </a:lnTo>
                <a:lnTo>
                  <a:pt x="753491" y="463550"/>
                </a:lnTo>
                <a:lnTo>
                  <a:pt x="752094" y="464820"/>
                </a:lnTo>
                <a:lnTo>
                  <a:pt x="750189" y="466090"/>
                </a:lnTo>
                <a:lnTo>
                  <a:pt x="746379" y="469900"/>
                </a:lnTo>
                <a:lnTo>
                  <a:pt x="865251" y="469900"/>
                </a:lnTo>
                <a:lnTo>
                  <a:pt x="865251" y="440690"/>
                </a:lnTo>
                <a:lnTo>
                  <a:pt x="864108" y="440690"/>
                </a:lnTo>
                <a:lnTo>
                  <a:pt x="862584" y="439420"/>
                </a:lnTo>
                <a:close/>
              </a:path>
              <a:path w="865504" h="864869">
                <a:moveTo>
                  <a:pt x="362331" y="416560"/>
                </a:moveTo>
                <a:lnTo>
                  <a:pt x="360425" y="421640"/>
                </a:lnTo>
                <a:lnTo>
                  <a:pt x="358648" y="427990"/>
                </a:lnTo>
                <a:lnTo>
                  <a:pt x="356743" y="433070"/>
                </a:lnTo>
                <a:lnTo>
                  <a:pt x="354711" y="439420"/>
                </a:lnTo>
                <a:lnTo>
                  <a:pt x="198120" y="439420"/>
                </a:lnTo>
                <a:lnTo>
                  <a:pt x="196469" y="440690"/>
                </a:lnTo>
                <a:lnTo>
                  <a:pt x="195072" y="443230"/>
                </a:lnTo>
                <a:lnTo>
                  <a:pt x="191389" y="449580"/>
                </a:lnTo>
                <a:lnTo>
                  <a:pt x="187452" y="455930"/>
                </a:lnTo>
                <a:lnTo>
                  <a:pt x="183642" y="461010"/>
                </a:lnTo>
                <a:lnTo>
                  <a:pt x="182372" y="463550"/>
                </a:lnTo>
                <a:lnTo>
                  <a:pt x="180975" y="464820"/>
                </a:lnTo>
                <a:lnTo>
                  <a:pt x="177419" y="467360"/>
                </a:lnTo>
                <a:lnTo>
                  <a:pt x="175514" y="468630"/>
                </a:lnTo>
                <a:lnTo>
                  <a:pt x="372436" y="468630"/>
                </a:lnTo>
                <a:lnTo>
                  <a:pt x="366649" y="436880"/>
                </a:lnTo>
                <a:lnTo>
                  <a:pt x="365379" y="429260"/>
                </a:lnTo>
                <a:lnTo>
                  <a:pt x="364236" y="422910"/>
                </a:lnTo>
                <a:lnTo>
                  <a:pt x="362331" y="416560"/>
                </a:lnTo>
                <a:close/>
              </a:path>
              <a:path w="865504" h="864869">
                <a:moveTo>
                  <a:pt x="865251" y="288290"/>
                </a:moveTo>
                <a:lnTo>
                  <a:pt x="159004" y="288290"/>
                </a:lnTo>
                <a:lnTo>
                  <a:pt x="161290" y="289560"/>
                </a:lnTo>
                <a:lnTo>
                  <a:pt x="161798" y="293370"/>
                </a:lnTo>
                <a:lnTo>
                  <a:pt x="174498" y="410210"/>
                </a:lnTo>
                <a:lnTo>
                  <a:pt x="175567" y="420370"/>
                </a:lnTo>
                <a:lnTo>
                  <a:pt x="178943" y="450850"/>
                </a:lnTo>
                <a:lnTo>
                  <a:pt x="182118" y="445770"/>
                </a:lnTo>
                <a:lnTo>
                  <a:pt x="185039" y="441960"/>
                </a:lnTo>
                <a:lnTo>
                  <a:pt x="187452" y="438150"/>
                </a:lnTo>
                <a:lnTo>
                  <a:pt x="189738" y="433070"/>
                </a:lnTo>
                <a:lnTo>
                  <a:pt x="192786" y="431800"/>
                </a:lnTo>
                <a:lnTo>
                  <a:pt x="346202" y="431800"/>
                </a:lnTo>
                <a:lnTo>
                  <a:pt x="347599" y="430530"/>
                </a:lnTo>
                <a:lnTo>
                  <a:pt x="348488" y="427990"/>
                </a:lnTo>
                <a:lnTo>
                  <a:pt x="351026" y="419100"/>
                </a:lnTo>
                <a:lnTo>
                  <a:pt x="353647" y="411480"/>
                </a:lnTo>
                <a:lnTo>
                  <a:pt x="356292" y="402590"/>
                </a:lnTo>
                <a:lnTo>
                  <a:pt x="358902" y="393700"/>
                </a:lnTo>
                <a:lnTo>
                  <a:pt x="359791" y="391160"/>
                </a:lnTo>
                <a:lnTo>
                  <a:pt x="361442" y="389890"/>
                </a:lnTo>
                <a:lnTo>
                  <a:pt x="407857" y="389890"/>
                </a:lnTo>
                <a:lnTo>
                  <a:pt x="414147" y="322580"/>
                </a:lnTo>
                <a:lnTo>
                  <a:pt x="416814" y="294640"/>
                </a:lnTo>
                <a:lnTo>
                  <a:pt x="417068" y="290830"/>
                </a:lnTo>
                <a:lnTo>
                  <a:pt x="418084" y="289560"/>
                </a:lnTo>
                <a:lnTo>
                  <a:pt x="865251" y="289560"/>
                </a:lnTo>
                <a:lnTo>
                  <a:pt x="865251" y="288290"/>
                </a:lnTo>
                <a:close/>
              </a:path>
              <a:path w="865504" h="864869">
                <a:moveTo>
                  <a:pt x="723773" y="289560"/>
                </a:moveTo>
                <a:lnTo>
                  <a:pt x="425450" y="289560"/>
                </a:lnTo>
                <a:lnTo>
                  <a:pt x="426466" y="290830"/>
                </a:lnTo>
                <a:lnTo>
                  <a:pt x="426847" y="294640"/>
                </a:lnTo>
                <a:lnTo>
                  <a:pt x="430698" y="330200"/>
                </a:lnTo>
                <a:lnTo>
                  <a:pt x="442468" y="436880"/>
                </a:lnTo>
                <a:lnTo>
                  <a:pt x="443484" y="445770"/>
                </a:lnTo>
                <a:lnTo>
                  <a:pt x="443992" y="450850"/>
                </a:lnTo>
                <a:lnTo>
                  <a:pt x="447294" y="445770"/>
                </a:lnTo>
                <a:lnTo>
                  <a:pt x="450342" y="441960"/>
                </a:lnTo>
                <a:lnTo>
                  <a:pt x="453009" y="436880"/>
                </a:lnTo>
                <a:lnTo>
                  <a:pt x="455041" y="433070"/>
                </a:lnTo>
                <a:lnTo>
                  <a:pt x="457708" y="431800"/>
                </a:lnTo>
                <a:lnTo>
                  <a:pt x="652272" y="431800"/>
                </a:lnTo>
                <a:lnTo>
                  <a:pt x="653669" y="430530"/>
                </a:lnTo>
                <a:lnTo>
                  <a:pt x="654558" y="427990"/>
                </a:lnTo>
                <a:lnTo>
                  <a:pt x="656998" y="420370"/>
                </a:lnTo>
                <a:lnTo>
                  <a:pt x="662023" y="403860"/>
                </a:lnTo>
                <a:lnTo>
                  <a:pt x="664464" y="396240"/>
                </a:lnTo>
                <a:lnTo>
                  <a:pt x="665480" y="392430"/>
                </a:lnTo>
                <a:lnTo>
                  <a:pt x="666496" y="389890"/>
                </a:lnTo>
                <a:lnTo>
                  <a:pt x="714053" y="389890"/>
                </a:lnTo>
                <a:lnTo>
                  <a:pt x="721090" y="313690"/>
                </a:lnTo>
                <a:lnTo>
                  <a:pt x="722004" y="304800"/>
                </a:lnTo>
                <a:lnTo>
                  <a:pt x="723138" y="292100"/>
                </a:lnTo>
                <a:lnTo>
                  <a:pt x="723773" y="289560"/>
                </a:lnTo>
                <a:close/>
              </a:path>
              <a:path w="865504" h="864869">
                <a:moveTo>
                  <a:pt x="865251" y="289560"/>
                </a:moveTo>
                <a:lnTo>
                  <a:pt x="732536" y="289560"/>
                </a:lnTo>
                <a:lnTo>
                  <a:pt x="733044" y="293370"/>
                </a:lnTo>
                <a:lnTo>
                  <a:pt x="737616" y="336550"/>
                </a:lnTo>
                <a:lnTo>
                  <a:pt x="739161" y="350520"/>
                </a:lnTo>
                <a:lnTo>
                  <a:pt x="740743" y="365760"/>
                </a:lnTo>
                <a:lnTo>
                  <a:pt x="743966" y="394970"/>
                </a:lnTo>
                <a:lnTo>
                  <a:pt x="745416" y="407670"/>
                </a:lnTo>
                <a:lnTo>
                  <a:pt x="746902" y="421640"/>
                </a:lnTo>
                <a:lnTo>
                  <a:pt x="749935" y="448310"/>
                </a:lnTo>
                <a:lnTo>
                  <a:pt x="750189" y="450850"/>
                </a:lnTo>
                <a:lnTo>
                  <a:pt x="753618" y="445770"/>
                </a:lnTo>
                <a:lnTo>
                  <a:pt x="756666" y="440690"/>
                </a:lnTo>
                <a:lnTo>
                  <a:pt x="759460" y="436880"/>
                </a:lnTo>
                <a:lnTo>
                  <a:pt x="761365" y="433070"/>
                </a:lnTo>
                <a:lnTo>
                  <a:pt x="763651" y="431800"/>
                </a:lnTo>
                <a:lnTo>
                  <a:pt x="865251" y="431800"/>
                </a:lnTo>
                <a:lnTo>
                  <a:pt x="865251" y="289560"/>
                </a:lnTo>
                <a:close/>
              </a:path>
              <a:path w="865504" h="864869">
                <a:moveTo>
                  <a:pt x="97663" y="414020"/>
                </a:moveTo>
                <a:lnTo>
                  <a:pt x="95377" y="421640"/>
                </a:lnTo>
                <a:lnTo>
                  <a:pt x="89916" y="439420"/>
                </a:lnTo>
                <a:lnTo>
                  <a:pt x="4318" y="439420"/>
                </a:lnTo>
                <a:lnTo>
                  <a:pt x="2540" y="440690"/>
                </a:lnTo>
                <a:lnTo>
                  <a:pt x="102484" y="440690"/>
                </a:lnTo>
                <a:lnTo>
                  <a:pt x="98171" y="416560"/>
                </a:lnTo>
                <a:lnTo>
                  <a:pt x="97663" y="414020"/>
                </a:lnTo>
                <a:close/>
              </a:path>
              <a:path w="865504" h="864869">
                <a:moveTo>
                  <a:pt x="865251" y="431800"/>
                </a:moveTo>
                <a:lnTo>
                  <a:pt x="863727" y="431800"/>
                </a:lnTo>
                <a:lnTo>
                  <a:pt x="864235" y="433070"/>
                </a:lnTo>
                <a:lnTo>
                  <a:pt x="864870" y="434340"/>
                </a:lnTo>
                <a:lnTo>
                  <a:pt x="864362" y="439420"/>
                </a:lnTo>
                <a:lnTo>
                  <a:pt x="864108" y="440690"/>
                </a:lnTo>
                <a:lnTo>
                  <a:pt x="865251" y="440690"/>
                </a:lnTo>
                <a:lnTo>
                  <a:pt x="865251" y="431800"/>
                </a:lnTo>
                <a:close/>
              </a:path>
              <a:path w="865504" h="864869">
                <a:moveTo>
                  <a:pt x="82359" y="430530"/>
                </a:moveTo>
                <a:lnTo>
                  <a:pt x="73660" y="430530"/>
                </a:lnTo>
                <a:lnTo>
                  <a:pt x="74675" y="431800"/>
                </a:lnTo>
                <a:lnTo>
                  <a:pt x="80899" y="433070"/>
                </a:lnTo>
                <a:lnTo>
                  <a:pt x="81915" y="431800"/>
                </a:lnTo>
                <a:lnTo>
                  <a:pt x="82359" y="430530"/>
                </a:lnTo>
                <a:close/>
              </a:path>
              <a:path w="865504" h="864869">
                <a:moveTo>
                  <a:pt x="18415" y="430530"/>
                </a:moveTo>
                <a:lnTo>
                  <a:pt x="2921" y="430530"/>
                </a:lnTo>
                <a:lnTo>
                  <a:pt x="4191" y="431800"/>
                </a:lnTo>
                <a:lnTo>
                  <a:pt x="17399" y="431800"/>
                </a:lnTo>
                <a:lnTo>
                  <a:pt x="18415" y="430530"/>
                </a:lnTo>
                <a:close/>
              </a:path>
              <a:path w="865504" h="864869">
                <a:moveTo>
                  <a:pt x="635" y="283210"/>
                </a:moveTo>
                <a:lnTo>
                  <a:pt x="0" y="284480"/>
                </a:lnTo>
                <a:lnTo>
                  <a:pt x="635" y="284480"/>
                </a:lnTo>
                <a:lnTo>
                  <a:pt x="635" y="283210"/>
                </a:lnTo>
                <a:close/>
              </a:path>
              <a:path w="865504" h="864869">
                <a:moveTo>
                  <a:pt x="582422" y="1270"/>
                </a:moveTo>
                <a:lnTo>
                  <a:pt x="282194" y="1270"/>
                </a:lnTo>
                <a:lnTo>
                  <a:pt x="282194" y="284480"/>
                </a:lnTo>
                <a:lnTo>
                  <a:pt x="582422" y="284480"/>
                </a:lnTo>
                <a:lnTo>
                  <a:pt x="582422" y="1270"/>
                </a:lnTo>
                <a:close/>
              </a:path>
              <a:path w="865504" h="864869">
                <a:moveTo>
                  <a:pt x="282194" y="0"/>
                </a:moveTo>
                <a:lnTo>
                  <a:pt x="281559" y="1270"/>
                </a:lnTo>
                <a:lnTo>
                  <a:pt x="282194" y="1270"/>
                </a:lnTo>
                <a:lnTo>
                  <a:pt x="282194" y="0"/>
                </a:lnTo>
                <a:close/>
              </a:path>
              <a:path w="865504" h="864869">
                <a:moveTo>
                  <a:pt x="582422" y="0"/>
                </a:moveTo>
                <a:lnTo>
                  <a:pt x="582422" y="1270"/>
                </a:lnTo>
                <a:lnTo>
                  <a:pt x="583311" y="1270"/>
                </a:lnTo>
                <a:lnTo>
                  <a:pt x="58242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3525" y="1285239"/>
            <a:ext cx="89535" cy="1270"/>
          </a:xfrm>
          <a:custGeom>
            <a:avLst/>
            <a:gdLst/>
            <a:ahLst/>
            <a:cxnLst/>
            <a:rect l="l" t="t" r="r" b="b"/>
            <a:pathLst>
              <a:path w="89534" h="1269">
                <a:moveTo>
                  <a:pt x="0" y="1269"/>
                </a:moveTo>
                <a:lnTo>
                  <a:pt x="89407" y="1269"/>
                </a:lnTo>
                <a:lnTo>
                  <a:pt x="8940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3270" y="1201419"/>
            <a:ext cx="90170" cy="83820"/>
          </a:xfrm>
          <a:custGeom>
            <a:avLst/>
            <a:gdLst/>
            <a:ahLst/>
            <a:cxnLst/>
            <a:rect l="l" t="t" r="r" b="b"/>
            <a:pathLst>
              <a:path w="90170" h="83819">
                <a:moveTo>
                  <a:pt x="0" y="83820"/>
                </a:moveTo>
                <a:lnTo>
                  <a:pt x="89661" y="83820"/>
                </a:lnTo>
                <a:lnTo>
                  <a:pt x="89661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39069" y="12019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39196" y="1112519"/>
            <a:ext cx="257175" cy="88900"/>
          </a:xfrm>
          <a:custGeom>
            <a:avLst/>
            <a:gdLst/>
            <a:ahLst/>
            <a:cxnLst/>
            <a:rect l="l" t="t" r="r" b="b"/>
            <a:pathLst>
              <a:path w="257175" h="88900">
                <a:moveTo>
                  <a:pt x="0" y="88900"/>
                </a:moveTo>
                <a:lnTo>
                  <a:pt x="257175" y="88900"/>
                </a:lnTo>
                <a:lnTo>
                  <a:pt x="257175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23270" y="1201674"/>
            <a:ext cx="173355" cy="635"/>
          </a:xfrm>
          <a:custGeom>
            <a:avLst/>
            <a:gdLst/>
            <a:ahLst/>
            <a:cxnLst/>
            <a:rect l="l" t="t" r="r" b="b"/>
            <a:pathLst>
              <a:path w="173354" h="634">
                <a:moveTo>
                  <a:pt x="173100" y="0"/>
                </a:moveTo>
                <a:lnTo>
                  <a:pt x="0" y="0"/>
                </a:lnTo>
                <a:lnTo>
                  <a:pt x="253" y="253"/>
                </a:lnTo>
                <a:lnTo>
                  <a:pt x="173100" y="253"/>
                </a:lnTo>
                <a:lnTo>
                  <a:pt x="17310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22890" y="1112900"/>
            <a:ext cx="173990" cy="635"/>
          </a:xfrm>
          <a:custGeom>
            <a:avLst/>
            <a:gdLst/>
            <a:ahLst/>
            <a:cxnLst/>
            <a:rect l="l" t="t" r="r" b="b"/>
            <a:pathLst>
              <a:path w="173990" h="634">
                <a:moveTo>
                  <a:pt x="173481" y="0"/>
                </a:moveTo>
                <a:lnTo>
                  <a:pt x="253" y="0"/>
                </a:lnTo>
                <a:lnTo>
                  <a:pt x="0" y="126"/>
                </a:lnTo>
                <a:lnTo>
                  <a:pt x="173481" y="126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8943" y="11126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22890" y="1028700"/>
            <a:ext cx="89535" cy="84455"/>
          </a:xfrm>
          <a:custGeom>
            <a:avLst/>
            <a:gdLst/>
            <a:ahLst/>
            <a:cxnLst/>
            <a:rect l="l" t="t" r="r" b="b"/>
            <a:pathLst>
              <a:path w="89534" h="84455">
                <a:moveTo>
                  <a:pt x="89407" y="0"/>
                </a:moveTo>
                <a:lnTo>
                  <a:pt x="0" y="0"/>
                </a:lnTo>
                <a:lnTo>
                  <a:pt x="0" y="84200"/>
                </a:lnTo>
                <a:lnTo>
                  <a:pt x="89407" y="84200"/>
                </a:lnTo>
                <a:lnTo>
                  <a:pt x="8940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2763" y="10284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253"/>
                </a:lnTo>
                <a:lnTo>
                  <a:pt x="126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2297" y="10285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253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41620" y="420369"/>
            <a:ext cx="116839" cy="109220"/>
          </a:xfrm>
          <a:custGeom>
            <a:avLst/>
            <a:gdLst/>
            <a:ahLst/>
            <a:cxnLst/>
            <a:rect l="l" t="t" r="r" b="b"/>
            <a:pathLst>
              <a:path w="116840" h="109220">
                <a:moveTo>
                  <a:pt x="0" y="109220"/>
                </a:moveTo>
                <a:lnTo>
                  <a:pt x="116522" y="109220"/>
                </a:lnTo>
                <a:lnTo>
                  <a:pt x="116522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32082" y="4201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253" y="381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32336" y="304800"/>
            <a:ext cx="334645" cy="115570"/>
          </a:xfrm>
          <a:custGeom>
            <a:avLst/>
            <a:gdLst/>
            <a:ahLst/>
            <a:cxnLst/>
            <a:rect l="l" t="t" r="r" b="b"/>
            <a:pathLst>
              <a:path w="334645" h="115570">
                <a:moveTo>
                  <a:pt x="0" y="115569"/>
                </a:moveTo>
                <a:lnTo>
                  <a:pt x="334391" y="115569"/>
                </a:lnTo>
                <a:lnTo>
                  <a:pt x="334391" y="0"/>
                </a:lnTo>
                <a:lnTo>
                  <a:pt x="0" y="0"/>
                </a:lnTo>
                <a:lnTo>
                  <a:pt x="0" y="1155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41683" y="419862"/>
            <a:ext cx="225425" cy="635"/>
          </a:xfrm>
          <a:custGeom>
            <a:avLst/>
            <a:gdLst/>
            <a:ahLst/>
            <a:cxnLst/>
            <a:rect l="l" t="t" r="r" b="b"/>
            <a:pathLst>
              <a:path w="225425" h="634">
                <a:moveTo>
                  <a:pt x="225044" y="0"/>
                </a:moveTo>
                <a:lnTo>
                  <a:pt x="0" y="0"/>
                </a:lnTo>
                <a:lnTo>
                  <a:pt x="254" y="253"/>
                </a:lnTo>
                <a:lnTo>
                  <a:pt x="225044" y="253"/>
                </a:lnTo>
                <a:lnTo>
                  <a:pt x="22504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41176" y="304418"/>
            <a:ext cx="226060" cy="635"/>
          </a:xfrm>
          <a:custGeom>
            <a:avLst/>
            <a:gdLst/>
            <a:ahLst/>
            <a:cxnLst/>
            <a:rect l="l" t="t" r="r" b="b"/>
            <a:pathLst>
              <a:path w="226059" h="635">
                <a:moveTo>
                  <a:pt x="225551" y="0"/>
                </a:moveTo>
                <a:lnTo>
                  <a:pt x="253" y="0"/>
                </a:lnTo>
                <a:lnTo>
                  <a:pt x="0" y="253"/>
                </a:lnTo>
                <a:lnTo>
                  <a:pt x="225551" y="253"/>
                </a:lnTo>
                <a:lnTo>
                  <a:pt x="225551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32082" y="3041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1176" y="195579"/>
            <a:ext cx="116205" cy="109220"/>
          </a:xfrm>
          <a:custGeom>
            <a:avLst/>
            <a:gdLst/>
            <a:ahLst/>
            <a:cxnLst/>
            <a:rect l="l" t="t" r="r" b="b"/>
            <a:pathLst>
              <a:path w="116204" h="109220">
                <a:moveTo>
                  <a:pt x="0" y="109220"/>
                </a:moveTo>
                <a:lnTo>
                  <a:pt x="116204" y="109220"/>
                </a:lnTo>
                <a:lnTo>
                  <a:pt x="116204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40921" y="1946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380"/>
                </a:lnTo>
                <a:lnTo>
                  <a:pt x="253" y="366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7381" y="1948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253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76011" y="900430"/>
            <a:ext cx="116839" cy="109220"/>
          </a:xfrm>
          <a:custGeom>
            <a:avLst/>
            <a:gdLst/>
            <a:ahLst/>
            <a:cxnLst/>
            <a:rect l="l" t="t" r="r" b="b"/>
            <a:pathLst>
              <a:path w="116840" h="109219">
                <a:moveTo>
                  <a:pt x="0" y="109220"/>
                </a:moveTo>
                <a:lnTo>
                  <a:pt x="116522" y="109220"/>
                </a:lnTo>
                <a:lnTo>
                  <a:pt x="116522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91844" y="1009977"/>
            <a:ext cx="100965" cy="635"/>
          </a:xfrm>
          <a:custGeom>
            <a:avLst/>
            <a:gdLst/>
            <a:ahLst/>
            <a:cxnLst/>
            <a:rect l="l" t="t" r="r" b="b"/>
            <a:pathLst>
              <a:path w="100965" h="634">
                <a:moveTo>
                  <a:pt x="100689" y="0"/>
                </a:moveTo>
                <a:lnTo>
                  <a:pt x="0" y="0"/>
                </a:lnTo>
                <a:lnTo>
                  <a:pt x="42523" y="53"/>
                </a:lnTo>
                <a:lnTo>
                  <a:pt x="100689" y="53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66473" y="9008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66728" y="784859"/>
            <a:ext cx="334645" cy="115570"/>
          </a:xfrm>
          <a:custGeom>
            <a:avLst/>
            <a:gdLst/>
            <a:ahLst/>
            <a:cxnLst/>
            <a:rect l="l" t="t" r="r" b="b"/>
            <a:pathLst>
              <a:path w="334645" h="115569">
                <a:moveTo>
                  <a:pt x="0" y="115570"/>
                </a:moveTo>
                <a:lnTo>
                  <a:pt x="334391" y="115570"/>
                </a:lnTo>
                <a:lnTo>
                  <a:pt x="334391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76075" y="900557"/>
            <a:ext cx="225425" cy="635"/>
          </a:xfrm>
          <a:custGeom>
            <a:avLst/>
            <a:gdLst/>
            <a:ahLst/>
            <a:cxnLst/>
            <a:rect l="l" t="t" r="r" b="b"/>
            <a:pathLst>
              <a:path w="225425" h="634">
                <a:moveTo>
                  <a:pt x="225044" y="0"/>
                </a:moveTo>
                <a:lnTo>
                  <a:pt x="0" y="0"/>
                </a:lnTo>
                <a:lnTo>
                  <a:pt x="253" y="253"/>
                </a:lnTo>
                <a:lnTo>
                  <a:pt x="225044" y="253"/>
                </a:lnTo>
                <a:lnTo>
                  <a:pt x="22504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75567" y="785113"/>
            <a:ext cx="226060" cy="635"/>
          </a:xfrm>
          <a:custGeom>
            <a:avLst/>
            <a:gdLst/>
            <a:ahLst/>
            <a:cxnLst/>
            <a:rect l="l" t="t" r="r" b="b"/>
            <a:pathLst>
              <a:path w="226059" h="634">
                <a:moveTo>
                  <a:pt x="225551" y="0"/>
                </a:moveTo>
                <a:lnTo>
                  <a:pt x="253" y="0"/>
                </a:lnTo>
                <a:lnTo>
                  <a:pt x="0" y="253"/>
                </a:lnTo>
                <a:lnTo>
                  <a:pt x="225551" y="253"/>
                </a:lnTo>
                <a:lnTo>
                  <a:pt x="225551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66473" y="7848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75567" y="675640"/>
            <a:ext cx="116205" cy="109855"/>
          </a:xfrm>
          <a:custGeom>
            <a:avLst/>
            <a:gdLst/>
            <a:ahLst/>
            <a:cxnLst/>
            <a:rect l="l" t="t" r="r" b="b"/>
            <a:pathLst>
              <a:path w="116204" h="109854">
                <a:moveTo>
                  <a:pt x="116077" y="0"/>
                </a:moveTo>
                <a:lnTo>
                  <a:pt x="0" y="0"/>
                </a:lnTo>
                <a:lnTo>
                  <a:pt x="0" y="109474"/>
                </a:lnTo>
                <a:lnTo>
                  <a:pt x="116077" y="109474"/>
                </a:lnTo>
                <a:lnTo>
                  <a:pt x="11607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75313" y="6753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91644" y="6755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8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71328" y="332740"/>
            <a:ext cx="116839" cy="109220"/>
          </a:xfrm>
          <a:custGeom>
            <a:avLst/>
            <a:gdLst/>
            <a:ahLst/>
            <a:cxnLst/>
            <a:rect l="l" t="t" r="r" b="b"/>
            <a:pathLst>
              <a:path w="116840" h="109220">
                <a:moveTo>
                  <a:pt x="0" y="109220"/>
                </a:moveTo>
                <a:lnTo>
                  <a:pt x="116586" y="109220"/>
                </a:lnTo>
                <a:lnTo>
                  <a:pt x="116586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29620" y="442087"/>
            <a:ext cx="58419" cy="635"/>
          </a:xfrm>
          <a:custGeom>
            <a:avLst/>
            <a:gdLst/>
            <a:ahLst/>
            <a:cxnLst/>
            <a:rect l="l" t="t" r="r" b="b"/>
            <a:pathLst>
              <a:path w="58420" h="634">
                <a:moveTo>
                  <a:pt x="58293" y="0"/>
                </a:moveTo>
                <a:lnTo>
                  <a:pt x="0" y="0"/>
                </a:lnTo>
                <a:lnTo>
                  <a:pt x="58293" y="126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61854" y="3329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6" y="0"/>
                </a:moveTo>
                <a:lnTo>
                  <a:pt x="126" y="253"/>
                </a:lnTo>
                <a:lnTo>
                  <a:pt x="126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61981" y="217170"/>
            <a:ext cx="334645" cy="115570"/>
          </a:xfrm>
          <a:custGeom>
            <a:avLst/>
            <a:gdLst/>
            <a:ahLst/>
            <a:cxnLst/>
            <a:rect l="l" t="t" r="r" b="b"/>
            <a:pathLst>
              <a:path w="334645" h="115570">
                <a:moveTo>
                  <a:pt x="0" y="115569"/>
                </a:moveTo>
                <a:lnTo>
                  <a:pt x="334391" y="115569"/>
                </a:lnTo>
                <a:lnTo>
                  <a:pt x="334391" y="0"/>
                </a:lnTo>
                <a:lnTo>
                  <a:pt x="0" y="0"/>
                </a:lnTo>
                <a:lnTo>
                  <a:pt x="0" y="115569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71328" y="332613"/>
            <a:ext cx="225425" cy="635"/>
          </a:xfrm>
          <a:custGeom>
            <a:avLst/>
            <a:gdLst/>
            <a:ahLst/>
            <a:cxnLst/>
            <a:rect l="l" t="t" r="r" b="b"/>
            <a:pathLst>
              <a:path w="225425" h="635">
                <a:moveTo>
                  <a:pt x="225044" y="0"/>
                </a:moveTo>
                <a:lnTo>
                  <a:pt x="0" y="0"/>
                </a:lnTo>
                <a:lnTo>
                  <a:pt x="253" y="380"/>
                </a:lnTo>
                <a:lnTo>
                  <a:pt x="225044" y="380"/>
                </a:lnTo>
                <a:lnTo>
                  <a:pt x="22504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70946" y="217170"/>
            <a:ext cx="225425" cy="635"/>
          </a:xfrm>
          <a:custGeom>
            <a:avLst/>
            <a:gdLst/>
            <a:ahLst/>
            <a:cxnLst/>
            <a:rect l="l" t="t" r="r" b="b"/>
            <a:pathLst>
              <a:path w="225425" h="635">
                <a:moveTo>
                  <a:pt x="225425" y="0"/>
                </a:moveTo>
                <a:lnTo>
                  <a:pt x="126" y="0"/>
                </a:lnTo>
                <a:lnTo>
                  <a:pt x="0" y="380"/>
                </a:lnTo>
                <a:lnTo>
                  <a:pt x="225425" y="380"/>
                </a:lnTo>
                <a:lnTo>
                  <a:pt x="225425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61727" y="2169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70946" y="107822"/>
            <a:ext cx="116205" cy="109855"/>
          </a:xfrm>
          <a:custGeom>
            <a:avLst/>
            <a:gdLst/>
            <a:ahLst/>
            <a:cxnLst/>
            <a:rect l="l" t="t" r="r" b="b"/>
            <a:pathLst>
              <a:path w="116204" h="109854">
                <a:moveTo>
                  <a:pt x="116077" y="0"/>
                </a:moveTo>
                <a:lnTo>
                  <a:pt x="0" y="0"/>
                </a:lnTo>
                <a:lnTo>
                  <a:pt x="0" y="109347"/>
                </a:lnTo>
                <a:lnTo>
                  <a:pt x="116077" y="109347"/>
                </a:lnTo>
                <a:lnTo>
                  <a:pt x="116077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70693" y="1075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253"/>
                </a:lnTo>
                <a:lnTo>
                  <a:pt x="253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87025" y="1075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0" y="253"/>
                </a:lnTo>
                <a:lnTo>
                  <a:pt x="253" y="253"/>
                </a:lnTo>
                <a:lnTo>
                  <a:pt x="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716273" y="218008"/>
            <a:ext cx="47929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>
                <a:solidFill>
                  <a:srgbClr val="FC2905"/>
                </a:solidFill>
              </a:rPr>
              <a:t>What we</a:t>
            </a:r>
            <a:r>
              <a:rPr sz="5400" spc="-90">
                <a:solidFill>
                  <a:srgbClr val="FC2905"/>
                </a:solidFill>
              </a:rPr>
              <a:t> </a:t>
            </a:r>
            <a:r>
              <a:rPr sz="5400">
                <a:solidFill>
                  <a:srgbClr val="FC2905"/>
                </a:solidFill>
              </a:rPr>
              <a:t>need?</a:t>
            </a:r>
            <a:endParaRPr sz="5400"/>
          </a:p>
        </p:txBody>
      </p:sp>
      <p:sp>
        <p:nvSpPr>
          <p:cNvPr id="44" name="object 44"/>
          <p:cNvSpPr txBox="1"/>
          <p:nvPr/>
        </p:nvSpPr>
        <p:spPr>
          <a:xfrm>
            <a:off x="280212" y="2642107"/>
            <a:ext cx="229108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30">
                <a:solidFill>
                  <a:srgbClr val="FFFFFF"/>
                </a:solidFill>
                <a:latin typeface="Arial"/>
                <a:cs typeface="Arial"/>
              </a:rPr>
              <a:t>Volunteers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0577" y="4127957"/>
            <a:ext cx="29743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>
                <a:solidFill>
                  <a:srgbClr val="404040"/>
                </a:solidFill>
                <a:latin typeface="Arial"/>
                <a:cs typeface="Arial"/>
              </a:rPr>
              <a:t>Countries </a:t>
            </a:r>
            <a:r>
              <a:rPr sz="1600" b="1" spc="5">
                <a:solidFill>
                  <a:srgbClr val="404040"/>
                </a:solidFill>
                <a:latin typeface="Arial"/>
                <a:cs typeface="Arial"/>
              </a:rPr>
              <a:t>eligible </a:t>
            </a:r>
            <a:r>
              <a:rPr sz="1600" b="1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600" b="1" spc="-40">
                <a:solidFill>
                  <a:srgbClr val="404040"/>
                </a:solidFill>
                <a:latin typeface="Arial"/>
                <a:cs typeface="Arial"/>
              </a:rPr>
              <a:t>STAGE</a:t>
            </a:r>
            <a:r>
              <a:rPr sz="1600" b="1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5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653794" y="460573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7999" y="0"/>
                </a:moveTo>
                <a:lnTo>
                  <a:pt x="0" y="0"/>
                </a:lnTo>
                <a:lnTo>
                  <a:pt x="0" y="107999"/>
                </a:lnTo>
                <a:lnTo>
                  <a:pt x="107999" y="107999"/>
                </a:lnTo>
                <a:lnTo>
                  <a:pt x="10799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06194" y="460573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7999" y="0"/>
                </a:moveTo>
                <a:lnTo>
                  <a:pt x="0" y="0"/>
                </a:lnTo>
                <a:lnTo>
                  <a:pt x="0" y="107999"/>
                </a:lnTo>
                <a:lnTo>
                  <a:pt x="107999" y="107999"/>
                </a:lnTo>
                <a:lnTo>
                  <a:pt x="10799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58594" y="460573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7999" y="0"/>
                </a:moveTo>
                <a:lnTo>
                  <a:pt x="0" y="0"/>
                </a:lnTo>
                <a:lnTo>
                  <a:pt x="0" y="107999"/>
                </a:lnTo>
                <a:lnTo>
                  <a:pt x="107999" y="107999"/>
                </a:lnTo>
                <a:lnTo>
                  <a:pt x="10799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10994" y="460573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7999" y="0"/>
                </a:moveTo>
                <a:lnTo>
                  <a:pt x="0" y="0"/>
                </a:lnTo>
                <a:lnTo>
                  <a:pt x="0" y="107999"/>
                </a:lnTo>
                <a:lnTo>
                  <a:pt x="107999" y="107999"/>
                </a:lnTo>
                <a:lnTo>
                  <a:pt x="10799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190107" y="4605732"/>
          <a:ext cx="565150" cy="10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FC29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FC29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FC29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FC2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1" name="object 51"/>
          <p:cNvSpPr/>
          <p:nvPr/>
        </p:nvSpPr>
        <p:spPr>
          <a:xfrm>
            <a:off x="9928732" y="45903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7999" y="0"/>
                </a:moveTo>
                <a:lnTo>
                  <a:pt x="0" y="0"/>
                </a:lnTo>
                <a:lnTo>
                  <a:pt x="0" y="107999"/>
                </a:lnTo>
                <a:lnTo>
                  <a:pt x="107999" y="107999"/>
                </a:lnTo>
                <a:lnTo>
                  <a:pt x="10799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81132" y="45903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7999" y="0"/>
                </a:moveTo>
                <a:lnTo>
                  <a:pt x="0" y="0"/>
                </a:lnTo>
                <a:lnTo>
                  <a:pt x="0" y="107999"/>
                </a:lnTo>
                <a:lnTo>
                  <a:pt x="107999" y="107999"/>
                </a:lnTo>
                <a:lnTo>
                  <a:pt x="10799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233532" y="45903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7999" y="0"/>
                </a:moveTo>
                <a:lnTo>
                  <a:pt x="0" y="0"/>
                </a:lnTo>
                <a:lnTo>
                  <a:pt x="0" y="107999"/>
                </a:lnTo>
                <a:lnTo>
                  <a:pt x="107999" y="107999"/>
                </a:lnTo>
                <a:lnTo>
                  <a:pt x="10799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85932" y="45903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7999" y="0"/>
                </a:moveTo>
                <a:lnTo>
                  <a:pt x="0" y="0"/>
                </a:lnTo>
                <a:lnTo>
                  <a:pt x="0" y="107999"/>
                </a:lnTo>
                <a:lnTo>
                  <a:pt x="107999" y="107999"/>
                </a:lnTo>
                <a:lnTo>
                  <a:pt x="10799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923146" y="5140578"/>
            <a:ext cx="27254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Arial"/>
                <a:cs typeface="Arial"/>
              </a:rPr>
              <a:t>EU </a:t>
            </a:r>
            <a:r>
              <a:rPr sz="1200">
                <a:latin typeface="Arial"/>
                <a:cs typeface="Arial"/>
              </a:rPr>
              <a:t>countries + Georgia, </a:t>
            </a:r>
            <a:r>
              <a:rPr sz="1200" spc="-5">
                <a:latin typeface="Arial"/>
                <a:cs typeface="Arial"/>
              </a:rPr>
              <a:t>Moldova,</a:t>
            </a:r>
            <a:r>
              <a:rPr sz="1200" spc="-15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North  </a:t>
            </a:r>
            <a:r>
              <a:rPr sz="1200" spc="-5">
                <a:latin typeface="Arial"/>
                <a:cs typeface="Arial"/>
              </a:rPr>
              <a:t>Macedonia,</a:t>
            </a:r>
            <a:r>
              <a:rPr sz="1200" spc="-7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Ukraine.</a:t>
            </a:r>
          </a:p>
          <a:p>
            <a:pPr marL="70485">
              <a:lnSpc>
                <a:spcPct val="100000"/>
              </a:lnSpc>
            </a:pPr>
            <a:r>
              <a:rPr sz="1200">
                <a:latin typeface="Arial"/>
                <a:cs typeface="Arial"/>
              </a:rPr>
              <a:t>The distribution will </a:t>
            </a:r>
            <a:r>
              <a:rPr sz="1200" spc="-5">
                <a:latin typeface="Arial"/>
                <a:cs typeface="Arial"/>
              </a:rPr>
              <a:t>be </a:t>
            </a:r>
            <a:r>
              <a:rPr sz="1200">
                <a:latin typeface="Arial"/>
                <a:cs typeface="Arial"/>
              </a:rPr>
              <a:t>: </a:t>
            </a:r>
            <a:r>
              <a:rPr sz="1200" spc="-5">
                <a:latin typeface="Arial"/>
                <a:cs typeface="Arial"/>
              </a:rPr>
              <a:t>8</a:t>
            </a:r>
            <a:r>
              <a:rPr sz="1200" spc="-13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international</a:t>
            </a:r>
            <a:endParaRPr sz="120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</a:pPr>
            <a:r>
              <a:rPr sz="1200">
                <a:latin typeface="Arial"/>
                <a:cs typeface="Arial"/>
              </a:rPr>
              <a:t>volunteers + 2 </a:t>
            </a:r>
            <a:r>
              <a:rPr sz="1200" spc="-5">
                <a:latin typeface="Arial"/>
                <a:cs typeface="Arial"/>
              </a:rPr>
              <a:t>Romanian</a:t>
            </a:r>
            <a:r>
              <a:rPr sz="1200" spc="-1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volunteers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55980" y="5145151"/>
            <a:ext cx="2731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Arial"/>
                <a:cs typeface="Arial"/>
              </a:rPr>
              <a:t>EU </a:t>
            </a:r>
            <a:r>
              <a:rPr sz="1200">
                <a:latin typeface="Arial"/>
                <a:cs typeface="Arial"/>
              </a:rPr>
              <a:t>countries + </a:t>
            </a:r>
            <a:r>
              <a:rPr sz="1200" spc="5">
                <a:latin typeface="Arial"/>
                <a:cs typeface="Arial"/>
              </a:rPr>
              <a:t>Georgia, </a:t>
            </a:r>
            <a:r>
              <a:rPr sz="1200">
                <a:latin typeface="Arial"/>
                <a:cs typeface="Arial"/>
              </a:rPr>
              <a:t>Moldova,</a:t>
            </a:r>
            <a:r>
              <a:rPr sz="1200" spc="-17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North  Macedonia,</a:t>
            </a:r>
            <a:r>
              <a:rPr sz="1200" spc="-7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Ukraine.</a:t>
            </a:r>
          </a:p>
          <a:p>
            <a:pPr marL="67310" marR="62230" algn="ctr">
              <a:lnSpc>
                <a:spcPct val="100000"/>
              </a:lnSpc>
            </a:pPr>
            <a:r>
              <a:rPr sz="1200">
                <a:latin typeface="Arial"/>
                <a:cs typeface="Arial"/>
              </a:rPr>
              <a:t>The distribution will be : </a:t>
            </a:r>
            <a:r>
              <a:rPr sz="1200" spc="-5">
                <a:latin typeface="Arial"/>
                <a:cs typeface="Arial"/>
              </a:rPr>
              <a:t>8</a:t>
            </a:r>
            <a:r>
              <a:rPr sz="1200" spc="-14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international  volunteers + </a:t>
            </a:r>
            <a:r>
              <a:rPr sz="1200" spc="-5">
                <a:latin typeface="Arial"/>
                <a:cs typeface="Arial"/>
              </a:rPr>
              <a:t>2 Romanian</a:t>
            </a:r>
            <a:r>
              <a:rPr sz="1200" spc="-7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volunteers</a:t>
            </a:r>
          </a:p>
        </p:txBody>
      </p:sp>
      <p:sp>
        <p:nvSpPr>
          <p:cNvPr id="57" name="object 57"/>
          <p:cNvSpPr/>
          <p:nvPr/>
        </p:nvSpPr>
        <p:spPr>
          <a:xfrm>
            <a:off x="4337303" y="3169920"/>
            <a:ext cx="4495800" cy="701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18253" y="2684779"/>
            <a:ext cx="3554095" cy="507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98030" y="2807589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4" h="182244">
                <a:moveTo>
                  <a:pt x="66421" y="0"/>
                </a:moveTo>
                <a:lnTo>
                  <a:pt x="0" y="182245"/>
                </a:lnTo>
                <a:lnTo>
                  <a:pt x="133985" y="182245"/>
                </a:lnTo>
                <a:lnTo>
                  <a:pt x="66421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72151" y="2769107"/>
            <a:ext cx="121920" cy="345440"/>
          </a:xfrm>
          <a:custGeom>
            <a:avLst/>
            <a:gdLst/>
            <a:ahLst/>
            <a:cxnLst/>
            <a:rect l="l" t="t" r="r" b="b"/>
            <a:pathLst>
              <a:path w="121920" h="345439">
                <a:moveTo>
                  <a:pt x="60960" y="0"/>
                </a:moveTo>
                <a:lnTo>
                  <a:pt x="24191" y="17424"/>
                </a:lnTo>
                <a:lnTo>
                  <a:pt x="5518" y="71245"/>
                </a:lnTo>
                <a:lnTo>
                  <a:pt x="617" y="132724"/>
                </a:lnTo>
                <a:lnTo>
                  <a:pt x="0" y="172846"/>
                </a:lnTo>
                <a:lnTo>
                  <a:pt x="547" y="212633"/>
                </a:lnTo>
                <a:lnTo>
                  <a:pt x="4929" y="271966"/>
                </a:lnTo>
                <a:lnTo>
                  <a:pt x="18605" y="318420"/>
                </a:lnTo>
                <a:lnTo>
                  <a:pt x="52701" y="344519"/>
                </a:lnTo>
                <a:lnTo>
                  <a:pt x="60960" y="345186"/>
                </a:lnTo>
                <a:lnTo>
                  <a:pt x="69294" y="344517"/>
                </a:lnTo>
                <a:lnTo>
                  <a:pt x="103377" y="319182"/>
                </a:lnTo>
                <a:lnTo>
                  <a:pt x="116508" y="274163"/>
                </a:lnTo>
                <a:lnTo>
                  <a:pt x="121322" y="212873"/>
                </a:lnTo>
                <a:lnTo>
                  <a:pt x="121920" y="172846"/>
                </a:lnTo>
                <a:lnTo>
                  <a:pt x="121374" y="132986"/>
                </a:lnTo>
                <a:lnTo>
                  <a:pt x="117044" y="73602"/>
                </a:lnTo>
                <a:lnTo>
                  <a:pt x="103393" y="27130"/>
                </a:lnTo>
                <a:lnTo>
                  <a:pt x="69292" y="688"/>
                </a:lnTo>
                <a:lnTo>
                  <a:pt x="60960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98968" y="2693035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4108" y="0"/>
                </a:lnTo>
                <a:lnTo>
                  <a:pt x="364108" y="83057"/>
                </a:lnTo>
                <a:lnTo>
                  <a:pt x="99186" y="83057"/>
                </a:lnTo>
                <a:lnTo>
                  <a:pt x="99186" y="191897"/>
                </a:lnTo>
                <a:lnTo>
                  <a:pt x="345566" y="191897"/>
                </a:lnTo>
                <a:lnTo>
                  <a:pt x="345566" y="274700"/>
                </a:lnTo>
                <a:lnTo>
                  <a:pt x="99186" y="274700"/>
                </a:lnTo>
                <a:lnTo>
                  <a:pt x="99186" y="408304"/>
                </a:lnTo>
                <a:lnTo>
                  <a:pt x="373379" y="408304"/>
                </a:lnTo>
                <a:lnTo>
                  <a:pt x="373379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22007" y="2693035"/>
            <a:ext cx="492759" cy="491490"/>
          </a:xfrm>
          <a:custGeom>
            <a:avLst/>
            <a:gdLst/>
            <a:ahLst/>
            <a:cxnLst/>
            <a:rect l="l" t="t" r="r" b="b"/>
            <a:pathLst>
              <a:path w="492759" h="491489">
                <a:moveTo>
                  <a:pt x="191135" y="0"/>
                </a:moveTo>
                <a:lnTo>
                  <a:pt x="295910" y="0"/>
                </a:lnTo>
                <a:lnTo>
                  <a:pt x="492506" y="490981"/>
                </a:lnTo>
                <a:lnTo>
                  <a:pt x="384683" y="490981"/>
                </a:lnTo>
                <a:lnTo>
                  <a:pt x="341884" y="379475"/>
                </a:lnTo>
                <a:lnTo>
                  <a:pt x="145669" y="379475"/>
                </a:lnTo>
                <a:lnTo>
                  <a:pt x="105028" y="490981"/>
                </a:lnTo>
                <a:lnTo>
                  <a:pt x="0" y="490981"/>
                </a:lnTo>
                <a:lnTo>
                  <a:pt x="191135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70980" y="2693035"/>
            <a:ext cx="390525" cy="491490"/>
          </a:xfrm>
          <a:custGeom>
            <a:avLst/>
            <a:gdLst/>
            <a:ahLst/>
            <a:cxnLst/>
            <a:rect l="l" t="t" r="r" b="b"/>
            <a:pathLst>
              <a:path w="390525" h="491489">
                <a:moveTo>
                  <a:pt x="0" y="0"/>
                </a:moveTo>
                <a:lnTo>
                  <a:pt x="390017" y="0"/>
                </a:lnTo>
                <a:lnTo>
                  <a:pt x="390017" y="83057"/>
                </a:lnTo>
                <a:lnTo>
                  <a:pt x="244728" y="83057"/>
                </a:lnTo>
                <a:lnTo>
                  <a:pt x="244728" y="490981"/>
                </a:lnTo>
                <a:lnTo>
                  <a:pt x="145669" y="490981"/>
                </a:lnTo>
                <a:lnTo>
                  <a:pt x="145669" y="83057"/>
                </a:lnTo>
                <a:lnTo>
                  <a:pt x="0" y="830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73726" y="2691129"/>
            <a:ext cx="318770" cy="501650"/>
          </a:xfrm>
          <a:custGeom>
            <a:avLst/>
            <a:gdLst/>
            <a:ahLst/>
            <a:cxnLst/>
            <a:rect l="l" t="t" r="r" b="b"/>
            <a:pathLst>
              <a:path w="318770" h="501650">
                <a:moveTo>
                  <a:pt x="159385" y="0"/>
                </a:moveTo>
                <a:lnTo>
                  <a:pt x="222948" y="12684"/>
                </a:lnTo>
                <a:lnTo>
                  <a:pt x="270890" y="50800"/>
                </a:lnTo>
                <a:lnTo>
                  <a:pt x="291873" y="85947"/>
                </a:lnTo>
                <a:lnTo>
                  <a:pt x="306832" y="131000"/>
                </a:lnTo>
                <a:lnTo>
                  <a:pt x="315789" y="185959"/>
                </a:lnTo>
                <a:lnTo>
                  <a:pt x="318770" y="250825"/>
                </a:lnTo>
                <a:lnTo>
                  <a:pt x="315767" y="315549"/>
                </a:lnTo>
                <a:lnTo>
                  <a:pt x="306752" y="370474"/>
                </a:lnTo>
                <a:lnTo>
                  <a:pt x="291713" y="415613"/>
                </a:lnTo>
                <a:lnTo>
                  <a:pt x="270637" y="450977"/>
                </a:lnTo>
                <a:lnTo>
                  <a:pt x="222916" y="488696"/>
                </a:lnTo>
                <a:lnTo>
                  <a:pt x="159385" y="501269"/>
                </a:lnTo>
                <a:lnTo>
                  <a:pt x="125309" y="497818"/>
                </a:lnTo>
                <a:lnTo>
                  <a:pt x="67587" y="470247"/>
                </a:lnTo>
                <a:lnTo>
                  <a:pt x="24699" y="413222"/>
                </a:lnTo>
                <a:lnTo>
                  <a:pt x="10969" y="369506"/>
                </a:lnTo>
                <a:lnTo>
                  <a:pt x="2740" y="315027"/>
                </a:lnTo>
                <a:lnTo>
                  <a:pt x="0" y="249809"/>
                </a:lnTo>
                <a:lnTo>
                  <a:pt x="3022" y="185324"/>
                </a:lnTo>
                <a:lnTo>
                  <a:pt x="12080" y="130556"/>
                </a:lnTo>
                <a:lnTo>
                  <a:pt x="27164" y="85502"/>
                </a:lnTo>
                <a:lnTo>
                  <a:pt x="48260" y="50165"/>
                </a:lnTo>
                <a:lnTo>
                  <a:pt x="95964" y="12509"/>
                </a:lnTo>
                <a:lnTo>
                  <a:pt x="159385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8253" y="2691129"/>
            <a:ext cx="215900" cy="493395"/>
          </a:xfrm>
          <a:custGeom>
            <a:avLst/>
            <a:gdLst/>
            <a:ahLst/>
            <a:cxnLst/>
            <a:rect l="l" t="t" r="r" b="b"/>
            <a:pathLst>
              <a:path w="215900" h="493394">
                <a:moveTo>
                  <a:pt x="139319" y="0"/>
                </a:moveTo>
                <a:lnTo>
                  <a:pt x="215646" y="0"/>
                </a:lnTo>
                <a:lnTo>
                  <a:pt x="215646" y="492887"/>
                </a:lnTo>
                <a:lnTo>
                  <a:pt x="121538" y="492887"/>
                </a:lnTo>
                <a:lnTo>
                  <a:pt x="121538" y="138303"/>
                </a:lnTo>
                <a:lnTo>
                  <a:pt x="94583" y="160829"/>
                </a:lnTo>
                <a:lnTo>
                  <a:pt x="65341" y="180213"/>
                </a:lnTo>
                <a:lnTo>
                  <a:pt x="33813" y="196453"/>
                </a:lnTo>
                <a:lnTo>
                  <a:pt x="0" y="209550"/>
                </a:lnTo>
                <a:lnTo>
                  <a:pt x="0" y="124206"/>
                </a:lnTo>
                <a:lnTo>
                  <a:pt x="18788" y="116847"/>
                </a:lnTo>
                <a:lnTo>
                  <a:pt x="38385" y="106775"/>
                </a:lnTo>
                <a:lnTo>
                  <a:pt x="80010" y="78486"/>
                </a:lnTo>
                <a:lnTo>
                  <a:pt x="116427" y="42005"/>
                </a:lnTo>
                <a:lnTo>
                  <a:pt x="129551" y="21693"/>
                </a:lnTo>
                <a:lnTo>
                  <a:pt x="139319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48550" y="2684779"/>
            <a:ext cx="459105" cy="508000"/>
          </a:xfrm>
          <a:custGeom>
            <a:avLst/>
            <a:gdLst/>
            <a:ahLst/>
            <a:cxnLst/>
            <a:rect l="l" t="t" r="r" b="b"/>
            <a:pathLst>
              <a:path w="459104" h="508000">
                <a:moveTo>
                  <a:pt x="243713" y="0"/>
                </a:moveTo>
                <a:lnTo>
                  <a:pt x="286932" y="2383"/>
                </a:lnTo>
                <a:lnTo>
                  <a:pt x="325151" y="9540"/>
                </a:lnTo>
                <a:lnTo>
                  <a:pt x="386588" y="38227"/>
                </a:lnTo>
                <a:lnTo>
                  <a:pt x="428815" y="83962"/>
                </a:lnTo>
                <a:lnTo>
                  <a:pt x="452754" y="144272"/>
                </a:lnTo>
                <a:lnTo>
                  <a:pt x="354329" y="162687"/>
                </a:lnTo>
                <a:lnTo>
                  <a:pt x="347968" y="145542"/>
                </a:lnTo>
                <a:lnTo>
                  <a:pt x="339344" y="130302"/>
                </a:lnTo>
                <a:lnTo>
                  <a:pt x="300023" y="96442"/>
                </a:lnTo>
                <a:lnTo>
                  <a:pt x="243713" y="84709"/>
                </a:lnTo>
                <a:lnTo>
                  <a:pt x="212899" y="87280"/>
                </a:lnTo>
                <a:lnTo>
                  <a:pt x="161274" y="107854"/>
                </a:lnTo>
                <a:lnTo>
                  <a:pt x="123699" y="148929"/>
                </a:lnTo>
                <a:lnTo>
                  <a:pt x="104511" y="210028"/>
                </a:lnTo>
                <a:lnTo>
                  <a:pt x="102107" y="248031"/>
                </a:lnTo>
                <a:lnTo>
                  <a:pt x="104536" y="289014"/>
                </a:lnTo>
                <a:lnTo>
                  <a:pt x="123967" y="354597"/>
                </a:lnTo>
                <a:lnTo>
                  <a:pt x="161903" y="398317"/>
                </a:lnTo>
                <a:lnTo>
                  <a:pt x="212818" y="420173"/>
                </a:lnTo>
                <a:lnTo>
                  <a:pt x="242824" y="422910"/>
                </a:lnTo>
                <a:lnTo>
                  <a:pt x="258371" y="422146"/>
                </a:lnTo>
                <a:lnTo>
                  <a:pt x="305180" y="410591"/>
                </a:lnTo>
                <a:lnTo>
                  <a:pt x="347186" y="389409"/>
                </a:lnTo>
                <a:lnTo>
                  <a:pt x="358901" y="381000"/>
                </a:lnTo>
                <a:lnTo>
                  <a:pt x="358901" y="318770"/>
                </a:lnTo>
                <a:lnTo>
                  <a:pt x="245491" y="318770"/>
                </a:lnTo>
                <a:lnTo>
                  <a:pt x="245491" y="235966"/>
                </a:lnTo>
                <a:lnTo>
                  <a:pt x="459104" y="235966"/>
                </a:lnTo>
                <a:lnTo>
                  <a:pt x="459104" y="431546"/>
                </a:lnTo>
                <a:lnTo>
                  <a:pt x="420957" y="459898"/>
                </a:lnTo>
                <a:lnTo>
                  <a:pt x="368807" y="484632"/>
                </a:lnTo>
                <a:lnTo>
                  <a:pt x="309372" y="501888"/>
                </a:lnTo>
                <a:lnTo>
                  <a:pt x="249174" y="507619"/>
                </a:lnTo>
                <a:lnTo>
                  <a:pt x="211855" y="505594"/>
                </a:lnTo>
                <a:lnTo>
                  <a:pt x="144696" y="489402"/>
                </a:lnTo>
                <a:lnTo>
                  <a:pt x="87997" y="457378"/>
                </a:lnTo>
                <a:lnTo>
                  <a:pt x="44995" y="411190"/>
                </a:lnTo>
                <a:lnTo>
                  <a:pt x="16234" y="352161"/>
                </a:lnTo>
                <a:lnTo>
                  <a:pt x="1807" y="286767"/>
                </a:lnTo>
                <a:lnTo>
                  <a:pt x="0" y="252095"/>
                </a:lnTo>
                <a:lnTo>
                  <a:pt x="2002" y="214800"/>
                </a:lnTo>
                <a:lnTo>
                  <a:pt x="18055" y="146688"/>
                </a:lnTo>
                <a:lnTo>
                  <a:pt x="50085" y="87749"/>
                </a:lnTo>
                <a:lnTo>
                  <a:pt x="97139" y="42029"/>
                </a:lnTo>
                <a:lnTo>
                  <a:pt x="151290" y="13716"/>
                </a:lnTo>
                <a:lnTo>
                  <a:pt x="210016" y="1524"/>
                </a:lnTo>
                <a:lnTo>
                  <a:pt x="243713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23813" y="2684779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5" h="508000">
                <a:moveTo>
                  <a:pt x="196850" y="0"/>
                </a:moveTo>
                <a:lnTo>
                  <a:pt x="240190" y="2526"/>
                </a:lnTo>
                <a:lnTo>
                  <a:pt x="277828" y="10112"/>
                </a:lnTo>
                <a:lnTo>
                  <a:pt x="336041" y="40512"/>
                </a:lnTo>
                <a:lnTo>
                  <a:pt x="371649" y="87741"/>
                </a:lnTo>
                <a:lnTo>
                  <a:pt x="385063" y="148590"/>
                </a:lnTo>
                <a:lnTo>
                  <a:pt x="285876" y="153035"/>
                </a:lnTo>
                <a:lnTo>
                  <a:pt x="281809" y="135413"/>
                </a:lnTo>
                <a:lnTo>
                  <a:pt x="275907" y="120459"/>
                </a:lnTo>
                <a:lnTo>
                  <a:pt x="246911" y="91311"/>
                </a:lnTo>
                <a:lnTo>
                  <a:pt x="195834" y="82042"/>
                </a:lnTo>
                <a:lnTo>
                  <a:pt x="175400" y="83139"/>
                </a:lnTo>
                <a:lnTo>
                  <a:pt x="128270" y="99695"/>
                </a:lnTo>
                <a:lnTo>
                  <a:pt x="112522" y="130175"/>
                </a:lnTo>
                <a:lnTo>
                  <a:pt x="113430" y="138606"/>
                </a:lnTo>
                <a:lnTo>
                  <a:pt x="139946" y="167997"/>
                </a:lnTo>
                <a:lnTo>
                  <a:pt x="185475" y="184380"/>
                </a:lnTo>
                <a:lnTo>
                  <a:pt x="252077" y="201427"/>
                </a:lnTo>
                <a:lnTo>
                  <a:pt x="281162" y="210200"/>
                </a:lnTo>
                <a:lnTo>
                  <a:pt x="325247" y="228092"/>
                </a:lnTo>
                <a:lnTo>
                  <a:pt x="368788" y="263024"/>
                </a:lnTo>
                <a:lnTo>
                  <a:pt x="394223" y="313404"/>
                </a:lnTo>
                <a:lnTo>
                  <a:pt x="399161" y="356235"/>
                </a:lnTo>
                <a:lnTo>
                  <a:pt x="397686" y="377025"/>
                </a:lnTo>
                <a:lnTo>
                  <a:pt x="385927" y="416510"/>
                </a:lnTo>
                <a:lnTo>
                  <a:pt x="362735" y="452497"/>
                </a:lnTo>
                <a:lnTo>
                  <a:pt x="329588" y="479841"/>
                </a:lnTo>
                <a:lnTo>
                  <a:pt x="286629" y="497800"/>
                </a:lnTo>
                <a:lnTo>
                  <a:pt x="233237" y="506753"/>
                </a:lnTo>
                <a:lnTo>
                  <a:pt x="202564" y="507873"/>
                </a:lnTo>
                <a:lnTo>
                  <a:pt x="158700" y="505202"/>
                </a:lnTo>
                <a:lnTo>
                  <a:pt x="120253" y="497173"/>
                </a:lnTo>
                <a:lnTo>
                  <a:pt x="59562" y="464947"/>
                </a:lnTo>
                <a:lnTo>
                  <a:pt x="19732" y="412067"/>
                </a:lnTo>
                <a:lnTo>
                  <a:pt x="0" y="339471"/>
                </a:lnTo>
                <a:lnTo>
                  <a:pt x="96392" y="330073"/>
                </a:lnTo>
                <a:lnTo>
                  <a:pt x="101873" y="352744"/>
                </a:lnTo>
                <a:lnTo>
                  <a:pt x="109569" y="372189"/>
                </a:lnTo>
                <a:lnTo>
                  <a:pt x="146180" y="411428"/>
                </a:lnTo>
                <a:lnTo>
                  <a:pt x="203581" y="424180"/>
                </a:lnTo>
                <a:lnTo>
                  <a:pt x="226032" y="422917"/>
                </a:lnTo>
                <a:lnTo>
                  <a:pt x="275716" y="403987"/>
                </a:lnTo>
                <a:lnTo>
                  <a:pt x="298451" y="369714"/>
                </a:lnTo>
                <a:lnTo>
                  <a:pt x="299974" y="356616"/>
                </a:lnTo>
                <a:lnTo>
                  <a:pt x="299333" y="348186"/>
                </a:lnTo>
                <a:lnTo>
                  <a:pt x="275780" y="315483"/>
                </a:lnTo>
                <a:lnTo>
                  <a:pt x="225583" y="297291"/>
                </a:lnTo>
                <a:lnTo>
                  <a:pt x="174751" y="284225"/>
                </a:lnTo>
                <a:lnTo>
                  <a:pt x="137892" y="273770"/>
                </a:lnTo>
                <a:lnTo>
                  <a:pt x="81936" y="249525"/>
                </a:lnTo>
                <a:lnTo>
                  <a:pt x="43102" y="214326"/>
                </a:lnTo>
                <a:lnTo>
                  <a:pt x="20484" y="164935"/>
                </a:lnTo>
                <a:lnTo>
                  <a:pt x="17652" y="136906"/>
                </a:lnTo>
                <a:lnTo>
                  <a:pt x="18986" y="118451"/>
                </a:lnTo>
                <a:lnTo>
                  <a:pt x="38988" y="66802"/>
                </a:lnTo>
                <a:lnTo>
                  <a:pt x="64881" y="38004"/>
                </a:lnTo>
                <a:lnTo>
                  <a:pt x="100202" y="17018"/>
                </a:lnTo>
                <a:lnTo>
                  <a:pt x="144383" y="4222"/>
                </a:lnTo>
                <a:lnTo>
                  <a:pt x="169586" y="1051"/>
                </a:lnTo>
                <a:lnTo>
                  <a:pt x="196850" y="0"/>
                </a:lnTo>
                <a:close/>
              </a:path>
            </a:pathLst>
          </a:custGeom>
          <a:ln w="914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17032" y="2684779"/>
            <a:ext cx="192405" cy="508000"/>
          </a:xfrm>
          <a:custGeom>
            <a:avLst/>
            <a:gdLst/>
            <a:ahLst/>
            <a:cxnLst/>
            <a:rect l="l" t="t" r="r" b="b"/>
            <a:pathLst>
              <a:path w="192404" h="508000">
                <a:moveTo>
                  <a:pt x="121538" y="0"/>
                </a:moveTo>
                <a:lnTo>
                  <a:pt x="192150" y="0"/>
                </a:lnTo>
                <a:lnTo>
                  <a:pt x="69214" y="507619"/>
                </a:lnTo>
                <a:lnTo>
                  <a:pt x="0" y="507619"/>
                </a:lnTo>
                <a:lnTo>
                  <a:pt x="121538" y="0"/>
                </a:lnTo>
                <a:close/>
              </a:path>
            </a:pathLst>
          </a:custGeom>
          <a:ln w="914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859139" y="4127957"/>
            <a:ext cx="296926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>
                <a:solidFill>
                  <a:srgbClr val="404040"/>
                </a:solidFill>
                <a:latin typeface="Arial"/>
                <a:cs typeface="Arial"/>
              </a:rPr>
              <a:t>Countries </a:t>
            </a:r>
            <a:r>
              <a:rPr sz="1600" b="1" spc="5">
                <a:solidFill>
                  <a:srgbClr val="404040"/>
                </a:solidFill>
                <a:latin typeface="Arial"/>
                <a:cs typeface="Arial"/>
              </a:rPr>
              <a:t>eligible </a:t>
            </a:r>
            <a:r>
              <a:rPr sz="1600" b="1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600" b="1" spc="-40">
                <a:solidFill>
                  <a:srgbClr val="404040"/>
                </a:solidFill>
                <a:latin typeface="Arial"/>
                <a:cs typeface="Arial"/>
              </a:rPr>
              <a:t>STAGE</a:t>
            </a:r>
            <a:r>
              <a:rPr sz="1600" b="1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5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0300" y="192100"/>
            <a:ext cx="54387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>
                <a:solidFill>
                  <a:srgbClr val="FC2905"/>
                </a:solidFill>
                <a:latin typeface="Arial"/>
                <a:cs typeface="Arial"/>
              </a:rPr>
              <a:t>What </a:t>
            </a:r>
            <a:r>
              <a:rPr sz="5400" b="1">
                <a:solidFill>
                  <a:srgbClr val="FC2905"/>
                </a:solidFill>
                <a:latin typeface="Arial"/>
                <a:cs typeface="Arial"/>
              </a:rPr>
              <a:t>we</a:t>
            </a:r>
            <a:r>
              <a:rPr sz="5400" b="1" spc="-7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5400" b="1">
                <a:solidFill>
                  <a:srgbClr val="FC2905"/>
                </a:solidFill>
                <a:latin typeface="Arial"/>
                <a:cs typeface="Arial"/>
              </a:rPr>
              <a:t>search: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9494" y="1170177"/>
            <a:ext cx="2029460" cy="4005579"/>
          </a:xfrm>
          <a:custGeom>
            <a:avLst/>
            <a:gdLst/>
            <a:ahLst/>
            <a:cxnLst/>
            <a:rect l="l" t="t" r="r" b="b"/>
            <a:pathLst>
              <a:path w="2029460" h="4005579">
                <a:moveTo>
                  <a:pt x="1784642" y="0"/>
                </a:moveTo>
                <a:lnTo>
                  <a:pt x="1777212" y="1490"/>
                </a:lnTo>
                <a:lnTo>
                  <a:pt x="1769783" y="1920"/>
                </a:lnTo>
                <a:lnTo>
                  <a:pt x="1754924" y="1650"/>
                </a:lnTo>
                <a:lnTo>
                  <a:pt x="274358" y="1650"/>
                </a:lnTo>
                <a:lnTo>
                  <a:pt x="259499" y="2111"/>
                </a:lnTo>
                <a:lnTo>
                  <a:pt x="252069" y="1704"/>
                </a:lnTo>
                <a:lnTo>
                  <a:pt x="244640" y="0"/>
                </a:lnTo>
                <a:lnTo>
                  <a:pt x="196867" y="8407"/>
                </a:lnTo>
                <a:lnTo>
                  <a:pt x="151931" y="24229"/>
                </a:lnTo>
                <a:lnTo>
                  <a:pt x="110869" y="46510"/>
                </a:lnTo>
                <a:lnTo>
                  <a:pt x="74718" y="74295"/>
                </a:lnTo>
                <a:lnTo>
                  <a:pt x="44518" y="106627"/>
                </a:lnTo>
                <a:lnTo>
                  <a:pt x="21306" y="142553"/>
                </a:lnTo>
                <a:lnTo>
                  <a:pt x="6121" y="181116"/>
                </a:lnTo>
                <a:lnTo>
                  <a:pt x="0" y="221361"/>
                </a:lnTo>
                <a:lnTo>
                  <a:pt x="2648" y="228979"/>
                </a:lnTo>
                <a:lnTo>
                  <a:pt x="3313" y="236870"/>
                </a:lnTo>
                <a:lnTo>
                  <a:pt x="2654" y="252857"/>
                </a:lnTo>
                <a:lnTo>
                  <a:pt x="2654" y="3752088"/>
                </a:lnTo>
                <a:lnTo>
                  <a:pt x="3313" y="3767899"/>
                </a:lnTo>
                <a:lnTo>
                  <a:pt x="2648" y="3775805"/>
                </a:lnTo>
                <a:lnTo>
                  <a:pt x="5620" y="3823205"/>
                </a:lnTo>
                <a:lnTo>
                  <a:pt x="19903" y="3860946"/>
                </a:lnTo>
                <a:lnTo>
                  <a:pt x="41964" y="3896122"/>
                </a:lnTo>
                <a:lnTo>
                  <a:pt x="70921" y="3927919"/>
                </a:lnTo>
                <a:lnTo>
                  <a:pt x="105890" y="3955525"/>
                </a:lnTo>
                <a:lnTo>
                  <a:pt x="145987" y="3978128"/>
                </a:lnTo>
                <a:lnTo>
                  <a:pt x="190330" y="3994914"/>
                </a:lnTo>
                <a:lnTo>
                  <a:pt x="238036" y="4005072"/>
                </a:lnTo>
                <a:lnTo>
                  <a:pt x="245465" y="4003561"/>
                </a:lnTo>
                <a:lnTo>
                  <a:pt x="252895" y="4003087"/>
                </a:lnTo>
                <a:lnTo>
                  <a:pt x="267754" y="4003294"/>
                </a:lnTo>
                <a:lnTo>
                  <a:pt x="1761528" y="4003294"/>
                </a:lnTo>
                <a:lnTo>
                  <a:pt x="1776387" y="4003087"/>
                </a:lnTo>
                <a:lnTo>
                  <a:pt x="1783816" y="4003561"/>
                </a:lnTo>
                <a:lnTo>
                  <a:pt x="1845284" y="3992903"/>
                </a:lnTo>
                <a:lnTo>
                  <a:pt x="1894838" y="3972228"/>
                </a:lnTo>
                <a:lnTo>
                  <a:pt x="1938593" y="3944259"/>
                </a:lnTo>
                <a:lnTo>
                  <a:pt x="1975236" y="3910210"/>
                </a:lnTo>
                <a:lnTo>
                  <a:pt x="2003456" y="3871294"/>
                </a:lnTo>
                <a:lnTo>
                  <a:pt x="2021938" y="3828723"/>
                </a:lnTo>
                <a:lnTo>
                  <a:pt x="2029371" y="3783711"/>
                </a:lnTo>
                <a:lnTo>
                  <a:pt x="2026704" y="3776073"/>
                </a:lnTo>
                <a:lnTo>
                  <a:pt x="2026037" y="3768137"/>
                </a:lnTo>
                <a:lnTo>
                  <a:pt x="2026704" y="3752088"/>
                </a:lnTo>
                <a:lnTo>
                  <a:pt x="2026704" y="252857"/>
                </a:lnTo>
                <a:lnTo>
                  <a:pt x="2026275" y="237109"/>
                </a:lnTo>
                <a:lnTo>
                  <a:pt x="2026971" y="229246"/>
                </a:lnTo>
                <a:lnTo>
                  <a:pt x="2023215" y="180970"/>
                </a:lnTo>
                <a:lnTo>
                  <a:pt x="2008009" y="142339"/>
                </a:lnTo>
                <a:lnTo>
                  <a:pt x="1984787" y="106404"/>
                </a:lnTo>
                <a:lnTo>
                  <a:pt x="1954583" y="74104"/>
                </a:lnTo>
                <a:lnTo>
                  <a:pt x="1918433" y="46376"/>
                </a:lnTo>
                <a:lnTo>
                  <a:pt x="1877369" y="24157"/>
                </a:lnTo>
                <a:lnTo>
                  <a:pt x="1832428" y="8386"/>
                </a:lnTo>
                <a:lnTo>
                  <a:pt x="1784642" y="0"/>
                </a:lnTo>
                <a:close/>
              </a:path>
            </a:pathLst>
          </a:custGeom>
          <a:solidFill>
            <a:srgbClr val="FC290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6669" y="3427857"/>
            <a:ext cx="1680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latin typeface="Arial"/>
                <a:cs typeface="Arial"/>
              </a:rPr>
              <a:t>Volunteer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profile</a:t>
            </a:r>
          </a:p>
        </p:txBody>
      </p:sp>
      <p:sp>
        <p:nvSpPr>
          <p:cNvPr id="5" name="object 5"/>
          <p:cNvSpPr/>
          <p:nvPr/>
        </p:nvSpPr>
        <p:spPr>
          <a:xfrm>
            <a:off x="1000201" y="12699"/>
            <a:ext cx="2198370" cy="6845300"/>
          </a:xfrm>
          <a:custGeom>
            <a:avLst/>
            <a:gdLst/>
            <a:ahLst/>
            <a:cxnLst/>
            <a:rect l="l" t="t" r="r" b="b"/>
            <a:pathLst>
              <a:path w="2198370" h="6845300">
                <a:moveTo>
                  <a:pt x="1148511" y="6210300"/>
                </a:moveTo>
                <a:lnTo>
                  <a:pt x="1073754" y="6210300"/>
                </a:lnTo>
                <a:lnTo>
                  <a:pt x="1075153" y="6223000"/>
                </a:lnTo>
                <a:lnTo>
                  <a:pt x="1074814" y="6235700"/>
                </a:lnTo>
                <a:lnTo>
                  <a:pt x="1074343" y="6248400"/>
                </a:lnTo>
                <a:lnTo>
                  <a:pt x="1074343" y="6845300"/>
                </a:lnTo>
                <a:lnTo>
                  <a:pt x="1143812" y="6845300"/>
                </a:lnTo>
                <a:lnTo>
                  <a:pt x="1143812" y="6248400"/>
                </a:lnTo>
                <a:lnTo>
                  <a:pt x="1143314" y="6235700"/>
                </a:lnTo>
                <a:lnTo>
                  <a:pt x="1142876" y="6223000"/>
                </a:lnTo>
                <a:lnTo>
                  <a:pt x="1144080" y="6223000"/>
                </a:lnTo>
                <a:lnTo>
                  <a:pt x="1148511" y="6210300"/>
                </a:lnTo>
                <a:close/>
              </a:path>
              <a:path w="2198370" h="6845300">
                <a:moveTo>
                  <a:pt x="1284941" y="5816600"/>
                </a:moveTo>
                <a:lnTo>
                  <a:pt x="942888" y="5816600"/>
                </a:lnTo>
                <a:lnTo>
                  <a:pt x="954789" y="5829300"/>
                </a:lnTo>
                <a:lnTo>
                  <a:pt x="961188" y="5842000"/>
                </a:lnTo>
                <a:lnTo>
                  <a:pt x="962837" y="5854700"/>
                </a:lnTo>
                <a:lnTo>
                  <a:pt x="961991" y="5905500"/>
                </a:lnTo>
                <a:lnTo>
                  <a:pt x="961800" y="5943600"/>
                </a:lnTo>
                <a:lnTo>
                  <a:pt x="961841" y="6007100"/>
                </a:lnTo>
                <a:lnTo>
                  <a:pt x="962073" y="6045200"/>
                </a:lnTo>
                <a:lnTo>
                  <a:pt x="962202" y="6096000"/>
                </a:lnTo>
                <a:lnTo>
                  <a:pt x="967814" y="6146800"/>
                </a:lnTo>
                <a:lnTo>
                  <a:pt x="985570" y="6172200"/>
                </a:lnTo>
                <a:lnTo>
                  <a:pt x="1016852" y="6197600"/>
                </a:lnTo>
                <a:lnTo>
                  <a:pt x="1063040" y="6210300"/>
                </a:lnTo>
                <a:lnTo>
                  <a:pt x="1155115" y="6210300"/>
                </a:lnTo>
                <a:lnTo>
                  <a:pt x="1207352" y="6197600"/>
                </a:lnTo>
                <a:lnTo>
                  <a:pt x="1242777" y="6172200"/>
                </a:lnTo>
                <a:lnTo>
                  <a:pt x="1269288" y="6096000"/>
                </a:lnTo>
                <a:lnTo>
                  <a:pt x="1269409" y="6007100"/>
                </a:lnTo>
                <a:lnTo>
                  <a:pt x="1269425" y="5943600"/>
                </a:lnTo>
                <a:lnTo>
                  <a:pt x="1269207" y="5892800"/>
                </a:lnTo>
                <a:lnTo>
                  <a:pt x="1268653" y="5842000"/>
                </a:lnTo>
                <a:lnTo>
                  <a:pt x="1270082" y="5829300"/>
                </a:lnTo>
                <a:lnTo>
                  <a:pt x="1275130" y="5829300"/>
                </a:lnTo>
                <a:lnTo>
                  <a:pt x="1284941" y="5816600"/>
                </a:lnTo>
                <a:close/>
              </a:path>
              <a:path w="2198370" h="6845300">
                <a:moveTo>
                  <a:pt x="1595019" y="5372100"/>
                </a:moveTo>
                <a:lnTo>
                  <a:pt x="630707" y="5372100"/>
                </a:lnTo>
                <a:lnTo>
                  <a:pt x="608015" y="5384800"/>
                </a:lnTo>
                <a:lnTo>
                  <a:pt x="594968" y="5410200"/>
                </a:lnTo>
                <a:lnTo>
                  <a:pt x="590219" y="5435600"/>
                </a:lnTo>
                <a:lnTo>
                  <a:pt x="593829" y="5461000"/>
                </a:lnTo>
                <a:lnTo>
                  <a:pt x="606999" y="5486400"/>
                </a:lnTo>
                <a:lnTo>
                  <a:pt x="631814" y="5499100"/>
                </a:lnTo>
                <a:lnTo>
                  <a:pt x="670356" y="5511800"/>
                </a:lnTo>
                <a:lnTo>
                  <a:pt x="701487" y="5511800"/>
                </a:lnTo>
                <a:lnTo>
                  <a:pt x="707629" y="5524500"/>
                </a:lnTo>
                <a:lnTo>
                  <a:pt x="709091" y="5537200"/>
                </a:lnTo>
                <a:lnTo>
                  <a:pt x="708055" y="5588000"/>
                </a:lnTo>
                <a:lnTo>
                  <a:pt x="707853" y="5626100"/>
                </a:lnTo>
                <a:lnTo>
                  <a:pt x="708270" y="5676900"/>
                </a:lnTo>
                <a:lnTo>
                  <a:pt x="709091" y="5727700"/>
                </a:lnTo>
                <a:lnTo>
                  <a:pt x="718005" y="5765800"/>
                </a:lnTo>
                <a:lnTo>
                  <a:pt x="776314" y="5816600"/>
                </a:lnTo>
                <a:lnTo>
                  <a:pt x="1440163" y="5816600"/>
                </a:lnTo>
                <a:lnTo>
                  <a:pt x="1477187" y="5791200"/>
                </a:lnTo>
                <a:lnTo>
                  <a:pt x="1500591" y="5753100"/>
                </a:lnTo>
                <a:lnTo>
                  <a:pt x="1509064" y="5715000"/>
                </a:lnTo>
                <a:lnTo>
                  <a:pt x="1509588" y="5676900"/>
                </a:lnTo>
                <a:lnTo>
                  <a:pt x="1509922" y="5626100"/>
                </a:lnTo>
                <a:lnTo>
                  <a:pt x="1509636" y="5588000"/>
                </a:lnTo>
                <a:lnTo>
                  <a:pt x="1508302" y="5537200"/>
                </a:lnTo>
                <a:lnTo>
                  <a:pt x="1509677" y="5524500"/>
                </a:lnTo>
                <a:lnTo>
                  <a:pt x="1517018" y="5511800"/>
                </a:lnTo>
                <a:lnTo>
                  <a:pt x="1530859" y="5499100"/>
                </a:lnTo>
                <a:lnTo>
                  <a:pt x="1591487" y="5499100"/>
                </a:lnTo>
                <a:lnTo>
                  <a:pt x="1606957" y="5486400"/>
                </a:lnTo>
                <a:lnTo>
                  <a:pt x="1617141" y="5473700"/>
                </a:lnTo>
                <a:lnTo>
                  <a:pt x="1623668" y="5448300"/>
                </a:lnTo>
                <a:lnTo>
                  <a:pt x="1625825" y="5435600"/>
                </a:lnTo>
                <a:lnTo>
                  <a:pt x="1621481" y="5410200"/>
                </a:lnTo>
                <a:lnTo>
                  <a:pt x="1608505" y="5384800"/>
                </a:lnTo>
                <a:lnTo>
                  <a:pt x="1595019" y="5372100"/>
                </a:lnTo>
                <a:close/>
              </a:path>
              <a:path w="2198370" h="6845300">
                <a:moveTo>
                  <a:pt x="1528559" y="5232400"/>
                </a:moveTo>
                <a:lnTo>
                  <a:pt x="692178" y="5232400"/>
                </a:lnTo>
                <a:lnTo>
                  <a:pt x="702757" y="5245100"/>
                </a:lnTo>
                <a:lnTo>
                  <a:pt x="708311" y="5245100"/>
                </a:lnTo>
                <a:lnTo>
                  <a:pt x="709091" y="5270500"/>
                </a:lnTo>
                <a:lnTo>
                  <a:pt x="708135" y="5283200"/>
                </a:lnTo>
                <a:lnTo>
                  <a:pt x="708012" y="5295900"/>
                </a:lnTo>
                <a:lnTo>
                  <a:pt x="708270" y="5308600"/>
                </a:lnTo>
                <a:lnTo>
                  <a:pt x="708456" y="5334000"/>
                </a:lnTo>
                <a:lnTo>
                  <a:pt x="707768" y="5346700"/>
                </a:lnTo>
                <a:lnTo>
                  <a:pt x="702948" y="5359400"/>
                </a:lnTo>
                <a:lnTo>
                  <a:pt x="689865" y="5372100"/>
                </a:lnTo>
                <a:lnTo>
                  <a:pt x="1526727" y="5372100"/>
                </a:lnTo>
                <a:lnTo>
                  <a:pt x="1515430" y="5359400"/>
                </a:lnTo>
                <a:lnTo>
                  <a:pt x="1509777" y="5346700"/>
                </a:lnTo>
                <a:lnTo>
                  <a:pt x="1509064" y="5334000"/>
                </a:lnTo>
                <a:lnTo>
                  <a:pt x="1509967" y="5321300"/>
                </a:lnTo>
                <a:lnTo>
                  <a:pt x="1510096" y="5308600"/>
                </a:lnTo>
                <a:lnTo>
                  <a:pt x="1509868" y="5295900"/>
                </a:lnTo>
                <a:lnTo>
                  <a:pt x="1509699" y="5270500"/>
                </a:lnTo>
                <a:lnTo>
                  <a:pt x="1510398" y="5257800"/>
                </a:lnTo>
                <a:lnTo>
                  <a:pt x="1515287" y="5245100"/>
                </a:lnTo>
                <a:lnTo>
                  <a:pt x="1528559" y="5232400"/>
                </a:lnTo>
                <a:close/>
              </a:path>
              <a:path w="2198370" h="6845300">
                <a:moveTo>
                  <a:pt x="1935687" y="1104900"/>
                </a:moveTo>
                <a:lnTo>
                  <a:pt x="261659" y="1104900"/>
                </a:lnTo>
                <a:lnTo>
                  <a:pt x="216889" y="1117600"/>
                </a:lnTo>
                <a:lnTo>
                  <a:pt x="175276" y="1143000"/>
                </a:lnTo>
                <a:lnTo>
                  <a:pt x="137187" y="1168400"/>
                </a:lnTo>
                <a:lnTo>
                  <a:pt x="102989" y="1193800"/>
                </a:lnTo>
                <a:lnTo>
                  <a:pt x="73046" y="1219200"/>
                </a:lnTo>
                <a:lnTo>
                  <a:pt x="47726" y="1257300"/>
                </a:lnTo>
                <a:lnTo>
                  <a:pt x="27395" y="1282700"/>
                </a:lnTo>
                <a:lnTo>
                  <a:pt x="12420" y="1333500"/>
                </a:lnTo>
                <a:lnTo>
                  <a:pt x="3166" y="1371600"/>
                </a:lnTo>
                <a:lnTo>
                  <a:pt x="0" y="1409700"/>
                </a:lnTo>
                <a:lnTo>
                  <a:pt x="0" y="4914900"/>
                </a:lnTo>
                <a:lnTo>
                  <a:pt x="3180" y="4965700"/>
                </a:lnTo>
                <a:lnTo>
                  <a:pt x="12482" y="5003800"/>
                </a:lnTo>
                <a:lnTo>
                  <a:pt x="27541" y="5041900"/>
                </a:lnTo>
                <a:lnTo>
                  <a:pt x="47998" y="5080000"/>
                </a:lnTo>
                <a:lnTo>
                  <a:pt x="73489" y="5118100"/>
                </a:lnTo>
                <a:lnTo>
                  <a:pt x="103654" y="5143500"/>
                </a:lnTo>
                <a:lnTo>
                  <a:pt x="138129" y="5168900"/>
                </a:lnTo>
                <a:lnTo>
                  <a:pt x="176554" y="5194300"/>
                </a:lnTo>
                <a:lnTo>
                  <a:pt x="218566" y="5207000"/>
                </a:lnTo>
                <a:lnTo>
                  <a:pt x="263804" y="5219700"/>
                </a:lnTo>
                <a:lnTo>
                  <a:pt x="311905" y="5232400"/>
                </a:lnTo>
                <a:lnTo>
                  <a:pt x="1887814" y="5232400"/>
                </a:lnTo>
                <a:lnTo>
                  <a:pt x="1935099" y="5219700"/>
                </a:lnTo>
                <a:lnTo>
                  <a:pt x="1979716" y="5207000"/>
                </a:lnTo>
                <a:lnTo>
                  <a:pt x="2021279" y="5194300"/>
                </a:lnTo>
                <a:lnTo>
                  <a:pt x="2059400" y="5168900"/>
                </a:lnTo>
                <a:lnTo>
                  <a:pt x="314502" y="5168900"/>
                </a:lnTo>
                <a:lnTo>
                  <a:pt x="266321" y="5156200"/>
                </a:lnTo>
                <a:lnTo>
                  <a:pt x="221537" y="5143500"/>
                </a:lnTo>
                <a:lnTo>
                  <a:pt x="181042" y="5118100"/>
                </a:lnTo>
                <a:lnTo>
                  <a:pt x="145727" y="5092700"/>
                </a:lnTo>
                <a:lnTo>
                  <a:pt x="116486" y="5054600"/>
                </a:lnTo>
                <a:lnTo>
                  <a:pt x="94209" y="5029200"/>
                </a:lnTo>
                <a:lnTo>
                  <a:pt x="79788" y="4991100"/>
                </a:lnTo>
                <a:lnTo>
                  <a:pt x="74117" y="4953000"/>
                </a:lnTo>
                <a:lnTo>
                  <a:pt x="76784" y="4940300"/>
                </a:lnTo>
                <a:lnTo>
                  <a:pt x="77450" y="4927600"/>
                </a:lnTo>
                <a:lnTo>
                  <a:pt x="76784" y="4914900"/>
                </a:lnTo>
                <a:lnTo>
                  <a:pt x="76784" y="1422400"/>
                </a:lnTo>
                <a:lnTo>
                  <a:pt x="77450" y="1397000"/>
                </a:lnTo>
                <a:lnTo>
                  <a:pt x="76784" y="1397000"/>
                </a:lnTo>
                <a:lnTo>
                  <a:pt x="80292" y="1346200"/>
                </a:lnTo>
                <a:lnTo>
                  <a:pt x="95623" y="1308100"/>
                </a:lnTo>
                <a:lnTo>
                  <a:pt x="119060" y="1270000"/>
                </a:lnTo>
                <a:lnTo>
                  <a:pt x="149553" y="1231900"/>
                </a:lnTo>
                <a:lnTo>
                  <a:pt x="186054" y="1206500"/>
                </a:lnTo>
                <a:lnTo>
                  <a:pt x="227513" y="1193800"/>
                </a:lnTo>
                <a:lnTo>
                  <a:pt x="272880" y="1168400"/>
                </a:lnTo>
                <a:lnTo>
                  <a:pt x="2059796" y="1168400"/>
                </a:lnTo>
                <a:lnTo>
                  <a:pt x="2021749" y="1143000"/>
                </a:lnTo>
                <a:lnTo>
                  <a:pt x="1980252" y="1117600"/>
                </a:lnTo>
                <a:lnTo>
                  <a:pt x="1935687" y="1104900"/>
                </a:lnTo>
                <a:close/>
              </a:path>
              <a:path w="2198370" h="6845300">
                <a:moveTo>
                  <a:pt x="2059796" y="1168400"/>
                </a:moveTo>
                <a:lnTo>
                  <a:pt x="1924476" y="1168400"/>
                </a:lnTo>
                <a:lnTo>
                  <a:pt x="1969862" y="1193800"/>
                </a:lnTo>
                <a:lnTo>
                  <a:pt x="2011334" y="1206500"/>
                </a:lnTo>
                <a:lnTo>
                  <a:pt x="2047846" y="1231900"/>
                </a:lnTo>
                <a:lnTo>
                  <a:pt x="2078351" y="1270000"/>
                </a:lnTo>
                <a:lnTo>
                  <a:pt x="2101803" y="1308100"/>
                </a:lnTo>
                <a:lnTo>
                  <a:pt x="2117156" y="1346200"/>
                </a:lnTo>
                <a:lnTo>
                  <a:pt x="2123363" y="1384300"/>
                </a:lnTo>
                <a:lnTo>
                  <a:pt x="2120944" y="1397000"/>
                </a:lnTo>
                <a:lnTo>
                  <a:pt x="2120204" y="1397000"/>
                </a:lnTo>
                <a:lnTo>
                  <a:pt x="2120345" y="1409700"/>
                </a:lnTo>
                <a:lnTo>
                  <a:pt x="2120569" y="1422400"/>
                </a:lnTo>
                <a:lnTo>
                  <a:pt x="2120569" y="4914900"/>
                </a:lnTo>
                <a:lnTo>
                  <a:pt x="2119918" y="4927600"/>
                </a:lnTo>
                <a:lnTo>
                  <a:pt x="2120623" y="4940300"/>
                </a:lnTo>
                <a:lnTo>
                  <a:pt x="2123363" y="4953000"/>
                </a:lnTo>
                <a:lnTo>
                  <a:pt x="2117445" y="4991100"/>
                </a:lnTo>
                <a:lnTo>
                  <a:pt x="2102855" y="5029200"/>
                </a:lnTo>
                <a:lnTo>
                  <a:pt x="2080481" y="5054600"/>
                </a:lnTo>
                <a:lnTo>
                  <a:pt x="2051211" y="5092700"/>
                </a:lnTo>
                <a:lnTo>
                  <a:pt x="2015935" y="5118100"/>
                </a:lnTo>
                <a:lnTo>
                  <a:pt x="1975541" y="5143500"/>
                </a:lnTo>
                <a:lnTo>
                  <a:pt x="1930917" y="5156200"/>
                </a:lnTo>
                <a:lnTo>
                  <a:pt x="1882952" y="5168900"/>
                </a:lnTo>
                <a:lnTo>
                  <a:pt x="2059400" y="5168900"/>
                </a:lnTo>
                <a:lnTo>
                  <a:pt x="2093693" y="5143500"/>
                </a:lnTo>
                <a:lnTo>
                  <a:pt x="2123771" y="5118100"/>
                </a:lnTo>
                <a:lnTo>
                  <a:pt x="2149248" y="5080000"/>
                </a:lnTo>
                <a:lnTo>
                  <a:pt x="2169736" y="5041900"/>
                </a:lnTo>
                <a:lnTo>
                  <a:pt x="2184850" y="5003800"/>
                </a:lnTo>
                <a:lnTo>
                  <a:pt x="2194201" y="4965700"/>
                </a:lnTo>
                <a:lnTo>
                  <a:pt x="2197404" y="4927600"/>
                </a:lnTo>
                <a:lnTo>
                  <a:pt x="2197532" y="4673600"/>
                </a:lnTo>
                <a:lnTo>
                  <a:pt x="2197878" y="3035300"/>
                </a:lnTo>
                <a:lnTo>
                  <a:pt x="2197404" y="1409700"/>
                </a:lnTo>
                <a:lnTo>
                  <a:pt x="2194214" y="1371600"/>
                </a:lnTo>
                <a:lnTo>
                  <a:pt x="2184897" y="1320800"/>
                </a:lnTo>
                <a:lnTo>
                  <a:pt x="2169835" y="1282700"/>
                </a:lnTo>
                <a:lnTo>
                  <a:pt x="2149412" y="1257300"/>
                </a:lnTo>
                <a:lnTo>
                  <a:pt x="2124010" y="1219200"/>
                </a:lnTo>
                <a:lnTo>
                  <a:pt x="2094010" y="1193800"/>
                </a:lnTo>
                <a:lnTo>
                  <a:pt x="2059796" y="1168400"/>
                </a:lnTo>
                <a:close/>
              </a:path>
              <a:path w="2198370" h="6845300">
                <a:moveTo>
                  <a:pt x="1554538" y="1092200"/>
                </a:moveTo>
                <a:lnTo>
                  <a:pt x="359206" y="1092200"/>
                </a:lnTo>
                <a:lnTo>
                  <a:pt x="309220" y="1104900"/>
                </a:lnTo>
                <a:lnTo>
                  <a:pt x="1568500" y="1104900"/>
                </a:lnTo>
                <a:lnTo>
                  <a:pt x="1554538" y="1092200"/>
                </a:lnTo>
                <a:close/>
              </a:path>
              <a:path w="2198370" h="6845300">
                <a:moveTo>
                  <a:pt x="1730687" y="1092200"/>
                </a:moveTo>
                <a:lnTo>
                  <a:pt x="1622540" y="1092200"/>
                </a:lnTo>
                <a:lnTo>
                  <a:pt x="1568500" y="1104900"/>
                </a:lnTo>
                <a:lnTo>
                  <a:pt x="1784782" y="1104900"/>
                </a:lnTo>
                <a:lnTo>
                  <a:pt x="1730687" y="1092200"/>
                </a:lnTo>
                <a:close/>
              </a:path>
              <a:path w="2198370" h="6845300">
                <a:moveTo>
                  <a:pt x="1212301" y="711200"/>
                </a:moveTo>
                <a:lnTo>
                  <a:pt x="1018838" y="711200"/>
                </a:lnTo>
                <a:lnTo>
                  <a:pt x="1007541" y="723900"/>
                </a:lnTo>
                <a:lnTo>
                  <a:pt x="960077" y="736600"/>
                </a:lnTo>
                <a:lnTo>
                  <a:pt x="917387" y="762000"/>
                </a:lnTo>
                <a:lnTo>
                  <a:pt x="878722" y="800100"/>
                </a:lnTo>
                <a:lnTo>
                  <a:pt x="843330" y="825500"/>
                </a:lnTo>
                <a:lnTo>
                  <a:pt x="811029" y="863600"/>
                </a:lnTo>
                <a:lnTo>
                  <a:pt x="782022" y="901700"/>
                </a:lnTo>
                <a:lnTo>
                  <a:pt x="756050" y="939800"/>
                </a:lnTo>
                <a:lnTo>
                  <a:pt x="732850" y="977900"/>
                </a:lnTo>
                <a:lnTo>
                  <a:pt x="712162" y="1028700"/>
                </a:lnTo>
                <a:lnTo>
                  <a:pt x="693724" y="1066800"/>
                </a:lnTo>
                <a:lnTo>
                  <a:pt x="685735" y="1079500"/>
                </a:lnTo>
                <a:lnTo>
                  <a:pt x="675151" y="1092200"/>
                </a:lnTo>
                <a:lnTo>
                  <a:pt x="764114" y="1092200"/>
                </a:lnTo>
                <a:lnTo>
                  <a:pt x="789657" y="1028700"/>
                </a:lnTo>
                <a:lnTo>
                  <a:pt x="811496" y="990600"/>
                </a:lnTo>
                <a:lnTo>
                  <a:pt x="835853" y="952500"/>
                </a:lnTo>
                <a:lnTo>
                  <a:pt x="863269" y="914400"/>
                </a:lnTo>
                <a:lnTo>
                  <a:pt x="894284" y="876300"/>
                </a:lnTo>
                <a:lnTo>
                  <a:pt x="929436" y="838200"/>
                </a:lnTo>
                <a:lnTo>
                  <a:pt x="975601" y="812800"/>
                </a:lnTo>
                <a:lnTo>
                  <a:pt x="1001088" y="787400"/>
                </a:lnTo>
                <a:lnTo>
                  <a:pt x="1028242" y="787400"/>
                </a:lnTo>
                <a:lnTo>
                  <a:pt x="1033322" y="774700"/>
                </a:lnTo>
                <a:lnTo>
                  <a:pt x="1330439" y="774700"/>
                </a:lnTo>
                <a:lnTo>
                  <a:pt x="1332657" y="762000"/>
                </a:lnTo>
                <a:lnTo>
                  <a:pt x="1338757" y="762000"/>
                </a:lnTo>
                <a:lnTo>
                  <a:pt x="1353946" y="749300"/>
                </a:lnTo>
                <a:lnTo>
                  <a:pt x="1368634" y="736600"/>
                </a:lnTo>
                <a:lnTo>
                  <a:pt x="1383096" y="723900"/>
                </a:lnTo>
                <a:lnTo>
                  <a:pt x="1237919" y="723900"/>
                </a:lnTo>
                <a:lnTo>
                  <a:pt x="1212301" y="711200"/>
                </a:lnTo>
                <a:close/>
              </a:path>
              <a:path w="2198370" h="6845300">
                <a:moveTo>
                  <a:pt x="1377620" y="812800"/>
                </a:moveTo>
                <a:lnTo>
                  <a:pt x="1267971" y="812800"/>
                </a:lnTo>
                <a:lnTo>
                  <a:pt x="1290666" y="825500"/>
                </a:lnTo>
                <a:lnTo>
                  <a:pt x="1312087" y="850900"/>
                </a:lnTo>
                <a:lnTo>
                  <a:pt x="1350012" y="889000"/>
                </a:lnTo>
                <a:lnTo>
                  <a:pt x="1382614" y="927100"/>
                </a:lnTo>
                <a:lnTo>
                  <a:pt x="1410669" y="977900"/>
                </a:lnTo>
                <a:lnTo>
                  <a:pt x="1434950" y="1028700"/>
                </a:lnTo>
                <a:lnTo>
                  <a:pt x="1456232" y="1079500"/>
                </a:lnTo>
                <a:lnTo>
                  <a:pt x="1459072" y="1092200"/>
                </a:lnTo>
                <a:lnTo>
                  <a:pt x="1544243" y="1092200"/>
                </a:lnTo>
                <a:lnTo>
                  <a:pt x="1536711" y="1079500"/>
                </a:lnTo>
                <a:lnTo>
                  <a:pt x="1531035" y="1079500"/>
                </a:lnTo>
                <a:lnTo>
                  <a:pt x="1512905" y="1028700"/>
                </a:lnTo>
                <a:lnTo>
                  <a:pt x="1492468" y="977900"/>
                </a:lnTo>
                <a:lnTo>
                  <a:pt x="1469223" y="939800"/>
                </a:lnTo>
                <a:lnTo>
                  <a:pt x="1442668" y="901700"/>
                </a:lnTo>
                <a:lnTo>
                  <a:pt x="1412301" y="850900"/>
                </a:lnTo>
                <a:lnTo>
                  <a:pt x="1377620" y="812800"/>
                </a:lnTo>
                <a:close/>
              </a:path>
              <a:path w="2198370" h="6845300">
                <a:moveTo>
                  <a:pt x="1332221" y="774700"/>
                </a:moveTo>
                <a:lnTo>
                  <a:pt x="1053007" y="774700"/>
                </a:lnTo>
                <a:lnTo>
                  <a:pt x="1057579" y="787400"/>
                </a:lnTo>
                <a:lnTo>
                  <a:pt x="1090337" y="812800"/>
                </a:lnTo>
                <a:lnTo>
                  <a:pt x="1128001" y="825500"/>
                </a:lnTo>
                <a:lnTo>
                  <a:pt x="1168522" y="825500"/>
                </a:lnTo>
                <a:lnTo>
                  <a:pt x="1209852" y="812800"/>
                </a:lnTo>
                <a:lnTo>
                  <a:pt x="1377620" y="812800"/>
                </a:lnTo>
                <a:lnTo>
                  <a:pt x="1338122" y="787400"/>
                </a:lnTo>
                <a:lnTo>
                  <a:pt x="1332221" y="774700"/>
                </a:lnTo>
                <a:close/>
              </a:path>
              <a:path w="2198370" h="6845300">
                <a:moveTo>
                  <a:pt x="1371698" y="660400"/>
                </a:moveTo>
                <a:lnTo>
                  <a:pt x="1358928" y="660400"/>
                </a:lnTo>
                <a:lnTo>
                  <a:pt x="1342694" y="673100"/>
                </a:lnTo>
                <a:lnTo>
                  <a:pt x="1328552" y="685800"/>
                </a:lnTo>
                <a:lnTo>
                  <a:pt x="1314040" y="698500"/>
                </a:lnTo>
                <a:lnTo>
                  <a:pt x="1299028" y="711200"/>
                </a:lnTo>
                <a:lnTo>
                  <a:pt x="1283385" y="723900"/>
                </a:lnTo>
                <a:lnTo>
                  <a:pt x="1383096" y="723900"/>
                </a:lnTo>
                <a:lnTo>
                  <a:pt x="1397558" y="711200"/>
                </a:lnTo>
                <a:lnTo>
                  <a:pt x="1404416" y="698500"/>
                </a:lnTo>
                <a:lnTo>
                  <a:pt x="1406607" y="685800"/>
                </a:lnTo>
                <a:lnTo>
                  <a:pt x="1394129" y="685800"/>
                </a:lnTo>
                <a:lnTo>
                  <a:pt x="1382824" y="673100"/>
                </a:lnTo>
                <a:lnTo>
                  <a:pt x="1371698" y="660400"/>
                </a:lnTo>
                <a:close/>
              </a:path>
              <a:path w="2198370" h="6845300">
                <a:moveTo>
                  <a:pt x="1155750" y="0"/>
                </a:moveTo>
                <a:lnTo>
                  <a:pt x="1081709" y="0"/>
                </a:lnTo>
                <a:lnTo>
                  <a:pt x="1072265" y="38100"/>
                </a:lnTo>
                <a:lnTo>
                  <a:pt x="1063901" y="88900"/>
                </a:lnTo>
                <a:lnTo>
                  <a:pt x="1056468" y="139700"/>
                </a:lnTo>
                <a:lnTo>
                  <a:pt x="1049818" y="190500"/>
                </a:lnTo>
                <a:lnTo>
                  <a:pt x="1043803" y="241300"/>
                </a:lnTo>
                <a:lnTo>
                  <a:pt x="1038275" y="292100"/>
                </a:lnTo>
                <a:lnTo>
                  <a:pt x="1032900" y="330200"/>
                </a:lnTo>
                <a:lnTo>
                  <a:pt x="1028036" y="381000"/>
                </a:lnTo>
                <a:lnTo>
                  <a:pt x="1024006" y="431800"/>
                </a:lnTo>
                <a:lnTo>
                  <a:pt x="1021130" y="482600"/>
                </a:lnTo>
                <a:lnTo>
                  <a:pt x="1019731" y="533400"/>
                </a:lnTo>
                <a:lnTo>
                  <a:pt x="1020130" y="584200"/>
                </a:lnTo>
                <a:lnTo>
                  <a:pt x="1022648" y="635000"/>
                </a:lnTo>
                <a:lnTo>
                  <a:pt x="1027607" y="685800"/>
                </a:lnTo>
                <a:lnTo>
                  <a:pt x="1027955" y="698500"/>
                </a:lnTo>
                <a:lnTo>
                  <a:pt x="1025337" y="711200"/>
                </a:lnTo>
                <a:lnTo>
                  <a:pt x="1158588" y="711200"/>
                </a:lnTo>
                <a:lnTo>
                  <a:pt x="1131112" y="698500"/>
                </a:lnTo>
                <a:lnTo>
                  <a:pt x="1105046" y="698500"/>
                </a:lnTo>
                <a:lnTo>
                  <a:pt x="1099358" y="685800"/>
                </a:lnTo>
                <a:lnTo>
                  <a:pt x="1097076" y="673100"/>
                </a:lnTo>
                <a:lnTo>
                  <a:pt x="1094421" y="635000"/>
                </a:lnTo>
                <a:lnTo>
                  <a:pt x="1092123" y="596900"/>
                </a:lnTo>
                <a:lnTo>
                  <a:pt x="1090968" y="558800"/>
                </a:lnTo>
                <a:lnTo>
                  <a:pt x="1091742" y="520700"/>
                </a:lnTo>
                <a:lnTo>
                  <a:pt x="1095129" y="469900"/>
                </a:lnTo>
                <a:lnTo>
                  <a:pt x="1099021" y="419100"/>
                </a:lnTo>
                <a:lnTo>
                  <a:pt x="1103620" y="355600"/>
                </a:lnTo>
                <a:lnTo>
                  <a:pt x="1109128" y="304800"/>
                </a:lnTo>
                <a:lnTo>
                  <a:pt x="1115745" y="254000"/>
                </a:lnTo>
                <a:lnTo>
                  <a:pt x="1122393" y="203200"/>
                </a:lnTo>
                <a:lnTo>
                  <a:pt x="1129150" y="152400"/>
                </a:lnTo>
                <a:lnTo>
                  <a:pt x="1136584" y="101600"/>
                </a:lnTo>
                <a:lnTo>
                  <a:pt x="1145262" y="50800"/>
                </a:lnTo>
                <a:lnTo>
                  <a:pt x="1155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8226" y="3104908"/>
            <a:ext cx="7844155" cy="648335"/>
          </a:xfrm>
          <a:custGeom>
            <a:avLst/>
            <a:gdLst/>
            <a:ahLst/>
            <a:cxnLst/>
            <a:rect l="l" t="t" r="r" b="b"/>
            <a:pathLst>
              <a:path w="7844155" h="648335">
                <a:moveTo>
                  <a:pt x="7843774" y="0"/>
                </a:moveTo>
                <a:lnTo>
                  <a:pt x="0" y="0"/>
                </a:lnTo>
                <a:lnTo>
                  <a:pt x="0" y="648068"/>
                </a:lnTo>
                <a:lnTo>
                  <a:pt x="7843774" y="648068"/>
                </a:lnTo>
                <a:lnTo>
                  <a:pt x="784377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0701" y="4069778"/>
            <a:ext cx="6339205" cy="2088514"/>
          </a:xfrm>
          <a:prstGeom prst="rect">
            <a:avLst/>
          </a:prstGeom>
          <a:ln w="38100">
            <a:solidFill>
              <a:srgbClr val="FC2905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511175" indent="-171450">
              <a:lnSpc>
                <a:spcPct val="100000"/>
              </a:lnSpc>
              <a:buFont typeface="Wingdings"/>
              <a:buChar char=""/>
              <a:tabLst>
                <a:tab pos="511809" algn="l"/>
              </a:tabLst>
            </a:pPr>
            <a:r>
              <a:rPr sz="1200" b="1" spc="-5">
                <a:solidFill>
                  <a:srgbClr val="404040"/>
                </a:solidFill>
                <a:latin typeface="Arial"/>
                <a:cs typeface="Arial"/>
              </a:rPr>
              <a:t>CV </a:t>
            </a:r>
            <a:r>
              <a:rPr sz="1200" b="1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200" b="1" spc="-25">
                <a:solidFill>
                  <a:srgbClr val="404040"/>
                </a:solidFill>
                <a:latin typeface="Arial"/>
                <a:cs typeface="Arial"/>
              </a:rPr>
              <a:t>EUROPASS</a:t>
            </a:r>
            <a:r>
              <a:rPr sz="1200" b="1" spc="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25">
                <a:solidFill>
                  <a:srgbClr val="404040"/>
                </a:solidFill>
                <a:latin typeface="Arial"/>
                <a:cs typeface="Arial"/>
              </a:rPr>
              <a:t>FORMAT</a:t>
            </a:r>
            <a:endParaRPr sz="120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</a:pPr>
            <a:r>
              <a:rPr sz="12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https://europass.cedefop.europa.eu/documents/curriculum-vitae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511175" indent="-171450">
              <a:lnSpc>
                <a:spcPct val="100000"/>
              </a:lnSpc>
              <a:buFont typeface="Wingdings"/>
              <a:buChar char=""/>
              <a:tabLst>
                <a:tab pos="511809" algn="l"/>
              </a:tabLst>
            </a:pPr>
            <a:r>
              <a:rPr sz="1200" b="1" spc="-25">
                <a:latin typeface="Arial"/>
                <a:cs typeface="Arial"/>
              </a:rPr>
              <a:t>MOTIVATION </a:t>
            </a:r>
            <a:r>
              <a:rPr sz="1200" b="1" spc="5">
                <a:latin typeface="Arial"/>
                <a:cs typeface="Arial"/>
              </a:rPr>
              <a:t>LETTER </a:t>
            </a:r>
            <a:r>
              <a:rPr sz="1200">
                <a:latin typeface="Arial"/>
                <a:cs typeface="Arial"/>
              </a:rPr>
              <a:t>– adapted on the topic of the </a:t>
            </a:r>
            <a:r>
              <a:rPr sz="1200" spc="-5">
                <a:latin typeface="Arial"/>
                <a:cs typeface="Arial"/>
              </a:rPr>
              <a:t>project, </a:t>
            </a:r>
            <a:r>
              <a:rPr sz="1200">
                <a:latin typeface="Arial"/>
                <a:cs typeface="Arial"/>
              </a:rPr>
              <a:t>from </a:t>
            </a:r>
            <a:r>
              <a:rPr sz="1200" spc="-5">
                <a:latin typeface="Arial"/>
                <a:cs typeface="Arial"/>
              </a:rPr>
              <a:t>which </a:t>
            </a:r>
            <a:r>
              <a:rPr sz="1200" spc="-15">
                <a:latin typeface="Arial"/>
                <a:cs typeface="Arial"/>
              </a:rPr>
              <a:t>we</a:t>
            </a:r>
            <a:r>
              <a:rPr sz="1200" spc="-80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want</a:t>
            </a:r>
            <a:endParaRPr sz="1200">
              <a:latin typeface="Arial"/>
              <a:cs typeface="Arial"/>
            </a:endParaRPr>
          </a:p>
          <a:p>
            <a:pPr marL="511175">
              <a:lnSpc>
                <a:spcPct val="100000"/>
              </a:lnSpc>
            </a:pPr>
            <a:r>
              <a:rPr sz="1200">
                <a:latin typeface="Arial"/>
                <a:cs typeface="Arial"/>
              </a:rPr>
              <a:t>to see </a:t>
            </a:r>
            <a:r>
              <a:rPr sz="1200" spc="-5">
                <a:latin typeface="Arial"/>
                <a:cs typeface="Arial"/>
              </a:rPr>
              <a:t>how </a:t>
            </a:r>
            <a:r>
              <a:rPr sz="1200">
                <a:latin typeface="Arial"/>
                <a:cs typeface="Arial"/>
              </a:rPr>
              <a:t>you consider </a:t>
            </a:r>
            <a:r>
              <a:rPr sz="1200" spc="-5">
                <a:latin typeface="Arial"/>
                <a:cs typeface="Arial"/>
              </a:rPr>
              <a:t>can add a </a:t>
            </a:r>
            <a:r>
              <a:rPr sz="1200">
                <a:latin typeface="Arial"/>
                <a:cs typeface="Arial"/>
              </a:rPr>
              <a:t>value to </a:t>
            </a:r>
            <a:r>
              <a:rPr sz="1200" spc="-5">
                <a:latin typeface="Arial"/>
                <a:cs typeface="Arial"/>
              </a:rPr>
              <a:t>the</a:t>
            </a:r>
            <a:r>
              <a:rPr sz="1200" spc="-204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project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511175" indent="-171450">
              <a:lnSpc>
                <a:spcPct val="100000"/>
              </a:lnSpc>
              <a:buFont typeface="Wingdings"/>
              <a:buChar char=""/>
              <a:tabLst>
                <a:tab pos="511809" algn="l"/>
              </a:tabLst>
            </a:pPr>
            <a:r>
              <a:rPr sz="1200" b="1" spc="-20">
                <a:latin typeface="Arial"/>
                <a:cs typeface="Arial"/>
              </a:rPr>
              <a:t>Valid </a:t>
            </a:r>
            <a:r>
              <a:rPr sz="1200" b="1">
                <a:latin typeface="Arial"/>
                <a:cs typeface="Arial"/>
              </a:rPr>
              <a:t>passport or </a:t>
            </a:r>
            <a:r>
              <a:rPr sz="1200" b="1" spc="-15">
                <a:latin typeface="Arial"/>
                <a:cs typeface="Arial"/>
              </a:rPr>
              <a:t>ID </a:t>
            </a:r>
            <a:r>
              <a:rPr sz="1200">
                <a:latin typeface="Arial"/>
                <a:cs typeface="Arial"/>
              </a:rPr>
              <a:t>(for </a:t>
            </a:r>
            <a:r>
              <a:rPr sz="1200" spc="-10">
                <a:latin typeface="Arial"/>
                <a:cs typeface="Arial"/>
              </a:rPr>
              <a:t>EU</a:t>
            </a:r>
            <a:r>
              <a:rPr sz="1200" spc="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citizens)</a:t>
            </a:r>
          </a:p>
          <a:p>
            <a:pPr>
              <a:lnSpc>
                <a:spcPct val="100000"/>
              </a:lnSpc>
              <a:spcBef>
                <a:spcPts val="5"/>
              </a:spcBef>
              <a:buChar char=""/>
            </a:pPr>
            <a:endParaRPr sz="1250">
              <a:latin typeface="Arial"/>
              <a:cs typeface="Arial"/>
            </a:endParaRPr>
          </a:p>
          <a:p>
            <a:pPr marL="511175" marR="326390" indent="-170815">
              <a:lnSpc>
                <a:spcPct val="100000"/>
              </a:lnSpc>
              <a:buFont typeface="Wingdings"/>
              <a:buChar char=""/>
              <a:tabLst>
                <a:tab pos="511809" algn="l"/>
              </a:tabLst>
            </a:pPr>
            <a:r>
              <a:rPr sz="1200" b="1" spc="-5">
                <a:latin typeface="Arial"/>
                <a:cs typeface="Arial"/>
              </a:rPr>
              <a:t>ABILITY </a:t>
            </a:r>
            <a:r>
              <a:rPr sz="1200" b="1" spc="5">
                <a:latin typeface="Arial"/>
                <a:cs typeface="Arial"/>
              </a:rPr>
              <a:t>TO </a:t>
            </a:r>
            <a:r>
              <a:rPr sz="1200" b="1" spc="-5">
                <a:latin typeface="Arial"/>
                <a:cs typeface="Arial"/>
              </a:rPr>
              <a:t>BUY </a:t>
            </a:r>
            <a:r>
              <a:rPr sz="1200" b="1" spc="5">
                <a:latin typeface="Arial"/>
                <a:cs typeface="Arial"/>
              </a:rPr>
              <a:t>THE </a:t>
            </a:r>
            <a:r>
              <a:rPr sz="1200" b="1" spc="-25">
                <a:latin typeface="Arial"/>
                <a:cs typeface="Arial"/>
              </a:rPr>
              <a:t>TRAVEL </a:t>
            </a:r>
            <a:r>
              <a:rPr sz="1200" b="1">
                <a:latin typeface="Arial"/>
                <a:cs typeface="Arial"/>
              </a:rPr>
              <a:t>TICKETS </a:t>
            </a:r>
            <a:r>
              <a:rPr sz="1200">
                <a:latin typeface="Arial"/>
                <a:cs typeface="Arial"/>
              </a:rPr>
              <a:t>(at </a:t>
            </a:r>
            <a:r>
              <a:rPr sz="1200" spc="-5">
                <a:latin typeface="Arial"/>
                <a:cs typeface="Arial"/>
              </a:rPr>
              <a:t>arrival </a:t>
            </a:r>
            <a:r>
              <a:rPr sz="1200" spc="-10">
                <a:latin typeface="Arial"/>
                <a:cs typeface="Arial"/>
              </a:rPr>
              <a:t>reimbursement will </a:t>
            </a:r>
            <a:r>
              <a:rPr sz="1200" spc="-5">
                <a:latin typeface="Arial"/>
                <a:cs typeface="Arial"/>
              </a:rPr>
              <a:t>be  </a:t>
            </a:r>
            <a:r>
              <a:rPr sz="1200" spc="-10">
                <a:latin typeface="Arial"/>
                <a:cs typeface="Arial"/>
              </a:rPr>
              <a:t>made)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6230" y="3306571"/>
            <a:ext cx="42037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b="1" spc="-15">
                <a:solidFill>
                  <a:srgbClr val="FFFFFF"/>
                </a:solidFill>
                <a:latin typeface="Arial"/>
                <a:cs typeface="Arial"/>
              </a:rPr>
              <a:t>case of </a:t>
            </a:r>
            <a:r>
              <a:rPr sz="1400" b="1" spc="-10">
                <a:solidFill>
                  <a:srgbClr val="FFFFFF"/>
                </a:solidFill>
                <a:latin typeface="Arial"/>
                <a:cs typeface="Arial"/>
              </a:rPr>
              <a:t>interest </a:t>
            </a:r>
            <a:r>
              <a:rPr sz="1400" b="1" spc="-35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b="1" spc="-15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b="1" spc="-5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1400" b="1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b="1" spc="-5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400" b="1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7835" y="1169669"/>
            <a:ext cx="6323330" cy="1518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90"/>
              </a:spcBef>
              <a:buChar char="-"/>
              <a:tabLst>
                <a:tab pos="183515" algn="l"/>
              </a:tabLst>
            </a:pPr>
            <a:r>
              <a:rPr sz="1400" spc="-40">
                <a:latin typeface="Arial"/>
                <a:cs typeface="Arial"/>
              </a:rPr>
              <a:t>Youth </a:t>
            </a:r>
            <a:r>
              <a:rPr sz="1400" spc="-15">
                <a:latin typeface="Arial"/>
                <a:cs typeface="Arial"/>
              </a:rPr>
              <a:t>aged </a:t>
            </a:r>
            <a:r>
              <a:rPr sz="1400" spc="-10">
                <a:latin typeface="Arial"/>
                <a:cs typeface="Arial"/>
              </a:rPr>
              <a:t>18 to 30 </a:t>
            </a:r>
            <a:r>
              <a:rPr sz="1400" spc="-20">
                <a:latin typeface="Arial"/>
                <a:cs typeface="Arial"/>
              </a:rPr>
              <a:t>years</a:t>
            </a:r>
            <a:r>
              <a:rPr sz="1400" spc="2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old</a:t>
            </a:r>
            <a:endParaRPr sz="14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buChar char="-"/>
              <a:tabLst>
                <a:tab pos="183515" algn="l"/>
              </a:tabLst>
            </a:pPr>
            <a:r>
              <a:rPr sz="1400" spc="-10">
                <a:latin typeface="Arial"/>
                <a:cs typeface="Arial"/>
              </a:rPr>
              <a:t>Fluent </a:t>
            </a:r>
            <a:r>
              <a:rPr sz="1400" spc="-5">
                <a:latin typeface="Arial"/>
                <a:cs typeface="Arial"/>
              </a:rPr>
              <a:t>in </a:t>
            </a:r>
            <a:r>
              <a:rPr sz="1400" spc="-10">
                <a:latin typeface="Arial"/>
                <a:cs typeface="Arial"/>
              </a:rPr>
              <a:t>English, both speaking </a:t>
            </a:r>
            <a:r>
              <a:rPr sz="1400" spc="-15">
                <a:latin typeface="Arial"/>
                <a:cs typeface="Arial"/>
              </a:rPr>
              <a:t>and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writing</a:t>
            </a:r>
            <a:endParaRPr sz="14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buChar char="-"/>
              <a:tabLst>
                <a:tab pos="183515" algn="l"/>
              </a:tabLst>
            </a:pPr>
            <a:r>
              <a:rPr sz="1400" spc="-15">
                <a:latin typeface="Arial"/>
                <a:cs typeface="Arial"/>
              </a:rPr>
              <a:t>Motivated </a:t>
            </a:r>
            <a:r>
              <a:rPr sz="1400" spc="-10">
                <a:latin typeface="Arial"/>
                <a:cs typeface="Arial"/>
              </a:rPr>
              <a:t>to </a:t>
            </a:r>
            <a:r>
              <a:rPr sz="1400" spc="-5">
                <a:latin typeface="Arial"/>
                <a:cs typeface="Arial"/>
              </a:rPr>
              <a:t>take </a:t>
            </a:r>
            <a:r>
              <a:rPr sz="1400" spc="-15">
                <a:latin typeface="Arial"/>
                <a:cs typeface="Arial"/>
              </a:rPr>
              <a:t>part </a:t>
            </a:r>
            <a:r>
              <a:rPr sz="1400" spc="-5">
                <a:latin typeface="Arial"/>
                <a:cs typeface="Arial"/>
              </a:rPr>
              <a:t>in a 2 </a:t>
            </a:r>
            <a:r>
              <a:rPr sz="1400" spc="-10">
                <a:latin typeface="Arial"/>
                <a:cs typeface="Arial"/>
              </a:rPr>
              <a:t>month </a:t>
            </a:r>
            <a:r>
              <a:rPr sz="1400" spc="-5">
                <a:latin typeface="Arial"/>
                <a:cs typeface="Arial"/>
              </a:rPr>
              <a:t>ESC </a:t>
            </a:r>
            <a:r>
              <a:rPr sz="1400" spc="-10">
                <a:latin typeface="Arial"/>
                <a:cs typeface="Arial"/>
              </a:rPr>
              <a:t>with the topic of blood</a:t>
            </a:r>
            <a:r>
              <a:rPr sz="1400" spc="315">
                <a:latin typeface="Arial"/>
                <a:cs typeface="Arial"/>
              </a:rPr>
              <a:t> </a:t>
            </a:r>
            <a:r>
              <a:rPr sz="1400" spc="-15">
                <a:latin typeface="Arial"/>
                <a:cs typeface="Arial"/>
              </a:rPr>
              <a:t>donation</a:t>
            </a:r>
            <a:endParaRPr sz="14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Char char="-"/>
              <a:tabLst>
                <a:tab pos="183515" algn="l"/>
              </a:tabLst>
            </a:pPr>
            <a:r>
              <a:rPr sz="1400" spc="-10">
                <a:latin typeface="Arial"/>
                <a:cs typeface="Arial"/>
              </a:rPr>
              <a:t>Previous </a:t>
            </a:r>
            <a:r>
              <a:rPr sz="1400" spc="-15">
                <a:latin typeface="Arial"/>
                <a:cs typeface="Arial"/>
              </a:rPr>
              <a:t>experience </a:t>
            </a:r>
            <a:r>
              <a:rPr sz="1400" spc="-5">
                <a:latin typeface="Arial"/>
                <a:cs typeface="Arial"/>
              </a:rPr>
              <a:t>in </a:t>
            </a:r>
            <a:r>
              <a:rPr sz="1400" spc="-10">
                <a:latin typeface="Arial"/>
                <a:cs typeface="Arial"/>
              </a:rPr>
              <a:t>volunteering </a:t>
            </a:r>
            <a:r>
              <a:rPr sz="1400" spc="-5">
                <a:latin typeface="Arial"/>
                <a:cs typeface="Arial"/>
              </a:rPr>
              <a:t>may </a:t>
            </a:r>
            <a:r>
              <a:rPr sz="1400" spc="-10">
                <a:latin typeface="Arial"/>
                <a:cs typeface="Arial"/>
              </a:rPr>
              <a:t>be considered </a:t>
            </a:r>
            <a:r>
              <a:rPr sz="1400" spc="-5">
                <a:latin typeface="Arial"/>
                <a:cs typeface="Arial"/>
              </a:rPr>
              <a:t>a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plus</a:t>
            </a:r>
            <a:endParaRPr sz="1400">
              <a:latin typeface="Arial"/>
              <a:cs typeface="Arial"/>
            </a:endParaRPr>
          </a:p>
          <a:p>
            <a:pPr marL="182880" marR="5080" indent="-170815" algn="just">
              <a:lnSpc>
                <a:spcPct val="100000"/>
              </a:lnSpc>
              <a:buChar char="-"/>
              <a:tabLst>
                <a:tab pos="183515" algn="l"/>
              </a:tabLst>
            </a:pPr>
            <a:r>
              <a:rPr sz="1400" spc="-35">
                <a:latin typeface="Arial"/>
                <a:cs typeface="Arial"/>
              </a:rPr>
              <a:t>Youth </a:t>
            </a:r>
            <a:r>
              <a:rPr sz="1400" spc="-10">
                <a:latin typeface="Arial"/>
                <a:cs typeface="Arial"/>
              </a:rPr>
              <a:t>with </a:t>
            </a:r>
            <a:r>
              <a:rPr sz="1400" spc="-5">
                <a:latin typeface="Arial"/>
                <a:cs typeface="Arial"/>
              </a:rPr>
              <a:t>few opportunities (unemployed, </a:t>
            </a:r>
            <a:r>
              <a:rPr sz="1400" spc="-15">
                <a:latin typeface="Arial"/>
                <a:cs typeface="Arial"/>
              </a:rPr>
              <a:t>not </a:t>
            </a:r>
            <a:r>
              <a:rPr sz="1400" spc="5">
                <a:latin typeface="Arial"/>
                <a:cs typeface="Arial"/>
              </a:rPr>
              <a:t>in </a:t>
            </a:r>
            <a:r>
              <a:rPr sz="1400" spc="-5">
                <a:latin typeface="Arial"/>
                <a:cs typeface="Arial"/>
              </a:rPr>
              <a:t>school, </a:t>
            </a:r>
            <a:r>
              <a:rPr sz="1400" spc="5">
                <a:latin typeface="Arial"/>
                <a:cs typeface="Arial"/>
              </a:rPr>
              <a:t>few </a:t>
            </a:r>
            <a:r>
              <a:rPr sz="1400" spc="-5">
                <a:latin typeface="Arial"/>
                <a:cs typeface="Arial"/>
              </a:rPr>
              <a:t>financial  possibilities, </a:t>
            </a:r>
            <a:r>
              <a:rPr sz="1400" spc="-10">
                <a:latin typeface="Arial"/>
                <a:cs typeface="Arial"/>
              </a:rPr>
              <a:t>cultural </a:t>
            </a:r>
            <a:r>
              <a:rPr sz="1400" spc="-5">
                <a:latin typeface="Arial"/>
                <a:cs typeface="Arial"/>
              </a:rPr>
              <a:t>obstacles, refugees </a:t>
            </a:r>
            <a:r>
              <a:rPr sz="1400" spc="-10">
                <a:latin typeface="Arial"/>
                <a:cs typeface="Arial"/>
              </a:rPr>
              <a:t>etc). </a:t>
            </a:r>
            <a:r>
              <a:rPr sz="1400" spc="-5">
                <a:latin typeface="Arial"/>
                <a:cs typeface="Arial"/>
              </a:rPr>
              <a:t>PRIORITY </a:t>
            </a:r>
            <a:r>
              <a:rPr sz="1400">
                <a:latin typeface="Arial"/>
                <a:cs typeface="Arial"/>
              </a:rPr>
              <a:t>WILL </a:t>
            </a:r>
            <a:r>
              <a:rPr sz="1400" spc="-5">
                <a:latin typeface="Arial"/>
                <a:cs typeface="Arial"/>
              </a:rPr>
              <a:t>BE </a:t>
            </a:r>
            <a:r>
              <a:rPr sz="1400" spc="-10">
                <a:latin typeface="Arial"/>
                <a:cs typeface="Arial"/>
              </a:rPr>
              <a:t>GIVEN </a:t>
            </a:r>
            <a:r>
              <a:rPr sz="1400" spc="-25">
                <a:latin typeface="Arial"/>
                <a:cs typeface="Arial"/>
              </a:rPr>
              <a:t>TO  </a:t>
            </a:r>
            <a:r>
              <a:rPr sz="1400" spc="-10">
                <a:latin typeface="Arial"/>
                <a:cs typeface="Arial"/>
              </a:rPr>
              <a:t>THIS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CATHEGORY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45082" y="1750060"/>
            <a:ext cx="170815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565" y="2255341"/>
            <a:ext cx="3646804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-11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54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>
                <a:solidFill>
                  <a:srgbClr val="FFFFFF"/>
                </a:solidFill>
                <a:latin typeface="Arial"/>
                <a:cs typeface="Arial"/>
              </a:rPr>
              <a:t>YOU  WILL </a:t>
            </a:r>
            <a:r>
              <a:rPr sz="5400" spc="-15">
                <a:solidFill>
                  <a:srgbClr val="FFFFFF"/>
                </a:solidFill>
                <a:latin typeface="Arial"/>
                <a:cs typeface="Arial"/>
              </a:rPr>
              <a:t>DO  </a:t>
            </a:r>
            <a:r>
              <a:rPr sz="5400" spc="-1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30213" y="660374"/>
            <a:ext cx="5662295" cy="730885"/>
          </a:xfrm>
          <a:custGeom>
            <a:avLst/>
            <a:gdLst/>
            <a:ahLst/>
            <a:cxnLst/>
            <a:rect l="l" t="t" r="r" b="b"/>
            <a:pathLst>
              <a:path w="5662295" h="730885">
                <a:moveTo>
                  <a:pt x="5661786" y="0"/>
                </a:moveTo>
                <a:lnTo>
                  <a:pt x="0" y="0"/>
                </a:lnTo>
                <a:lnTo>
                  <a:pt x="0" y="730402"/>
                </a:lnTo>
                <a:lnTo>
                  <a:pt x="5661786" y="730402"/>
                </a:lnTo>
                <a:lnTo>
                  <a:pt x="5661786" y="0"/>
                </a:lnTo>
                <a:close/>
              </a:path>
            </a:pathLst>
          </a:custGeom>
          <a:solidFill>
            <a:srgbClr val="FC290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4617" y="653161"/>
            <a:ext cx="324485" cy="741045"/>
          </a:xfrm>
          <a:custGeom>
            <a:avLst/>
            <a:gdLst/>
            <a:ahLst/>
            <a:cxnLst/>
            <a:rect l="l" t="t" r="r" b="b"/>
            <a:pathLst>
              <a:path w="324484" h="741044">
                <a:moveTo>
                  <a:pt x="324104" y="0"/>
                </a:moveTo>
                <a:lnTo>
                  <a:pt x="209296" y="0"/>
                </a:lnTo>
                <a:lnTo>
                  <a:pt x="194671" y="32670"/>
                </a:lnTo>
                <a:lnTo>
                  <a:pt x="174974" y="63246"/>
                </a:lnTo>
                <a:lnTo>
                  <a:pt x="120269" y="118110"/>
                </a:lnTo>
                <a:lnTo>
                  <a:pt x="88386" y="141329"/>
                </a:lnTo>
                <a:lnTo>
                  <a:pt x="28239" y="175670"/>
                </a:lnTo>
                <a:lnTo>
                  <a:pt x="0" y="186816"/>
                </a:lnTo>
                <a:lnTo>
                  <a:pt x="0" y="315087"/>
                </a:lnTo>
                <a:lnTo>
                  <a:pt x="50841" y="295374"/>
                </a:lnTo>
                <a:lnTo>
                  <a:pt x="98218" y="270922"/>
                </a:lnTo>
                <a:lnTo>
                  <a:pt x="142142" y="241756"/>
                </a:lnTo>
                <a:lnTo>
                  <a:pt x="182626" y="207899"/>
                </a:lnTo>
                <a:lnTo>
                  <a:pt x="182626" y="740790"/>
                </a:lnTo>
                <a:lnTo>
                  <a:pt x="324104" y="740790"/>
                </a:lnTo>
                <a:lnTo>
                  <a:pt x="324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042" y="3078835"/>
            <a:ext cx="5633085" cy="730885"/>
          </a:xfrm>
          <a:custGeom>
            <a:avLst/>
            <a:gdLst/>
            <a:ahLst/>
            <a:cxnLst/>
            <a:rect l="l" t="t" r="r" b="b"/>
            <a:pathLst>
              <a:path w="5633084" h="730885">
                <a:moveTo>
                  <a:pt x="5632958" y="0"/>
                </a:moveTo>
                <a:lnTo>
                  <a:pt x="0" y="0"/>
                </a:lnTo>
                <a:lnTo>
                  <a:pt x="0" y="730402"/>
                </a:lnTo>
                <a:lnTo>
                  <a:pt x="5632958" y="730402"/>
                </a:lnTo>
                <a:lnTo>
                  <a:pt x="5632958" y="0"/>
                </a:lnTo>
                <a:close/>
              </a:path>
            </a:pathLst>
          </a:custGeom>
          <a:solidFill>
            <a:srgbClr val="FC290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4617" y="3079369"/>
            <a:ext cx="490220" cy="753745"/>
          </a:xfrm>
          <a:custGeom>
            <a:avLst/>
            <a:gdLst/>
            <a:ahLst/>
            <a:cxnLst/>
            <a:rect l="l" t="t" r="r" b="b"/>
            <a:pathLst>
              <a:path w="490220" h="753745">
                <a:moveTo>
                  <a:pt x="237998" y="0"/>
                </a:moveTo>
                <a:lnTo>
                  <a:pt x="180054" y="5778"/>
                </a:lnTo>
                <a:lnTo>
                  <a:pt x="128016" y="22986"/>
                </a:lnTo>
                <a:lnTo>
                  <a:pt x="84407" y="50133"/>
                </a:lnTo>
                <a:lnTo>
                  <a:pt x="51562" y="85851"/>
                </a:lnTo>
                <a:lnTo>
                  <a:pt x="27574" y="132603"/>
                </a:lnTo>
                <a:lnTo>
                  <a:pt x="10541" y="192785"/>
                </a:lnTo>
                <a:lnTo>
                  <a:pt x="140843" y="215010"/>
                </a:lnTo>
                <a:lnTo>
                  <a:pt x="144867" y="192270"/>
                </a:lnTo>
                <a:lnTo>
                  <a:pt x="151415" y="172434"/>
                </a:lnTo>
                <a:lnTo>
                  <a:pt x="185588" y="130476"/>
                </a:lnTo>
                <a:lnTo>
                  <a:pt x="233934" y="116331"/>
                </a:lnTo>
                <a:lnTo>
                  <a:pt x="251410" y="117713"/>
                </a:lnTo>
                <a:lnTo>
                  <a:pt x="292862" y="138429"/>
                </a:lnTo>
                <a:lnTo>
                  <a:pt x="313578" y="180149"/>
                </a:lnTo>
                <a:lnTo>
                  <a:pt x="314960" y="197865"/>
                </a:lnTo>
                <a:lnTo>
                  <a:pt x="313078" y="218680"/>
                </a:lnTo>
                <a:lnTo>
                  <a:pt x="298029" y="253783"/>
                </a:lnTo>
                <a:lnTo>
                  <a:pt x="268025" y="279523"/>
                </a:lnTo>
                <a:lnTo>
                  <a:pt x="224210" y="291992"/>
                </a:lnTo>
                <a:lnTo>
                  <a:pt x="197231" y="292988"/>
                </a:lnTo>
                <a:lnTo>
                  <a:pt x="181610" y="408177"/>
                </a:lnTo>
                <a:lnTo>
                  <a:pt x="199822" y="403584"/>
                </a:lnTo>
                <a:lnTo>
                  <a:pt x="216725" y="400288"/>
                </a:lnTo>
                <a:lnTo>
                  <a:pt x="232294" y="398301"/>
                </a:lnTo>
                <a:lnTo>
                  <a:pt x="246507" y="397636"/>
                </a:lnTo>
                <a:lnTo>
                  <a:pt x="266388" y="399589"/>
                </a:lnTo>
                <a:lnTo>
                  <a:pt x="301388" y="415210"/>
                </a:lnTo>
                <a:lnTo>
                  <a:pt x="329058" y="445807"/>
                </a:lnTo>
                <a:lnTo>
                  <a:pt x="343398" y="488047"/>
                </a:lnTo>
                <a:lnTo>
                  <a:pt x="345186" y="513333"/>
                </a:lnTo>
                <a:lnTo>
                  <a:pt x="343324" y="540077"/>
                </a:lnTo>
                <a:lnTo>
                  <a:pt x="328362" y="584896"/>
                </a:lnTo>
                <a:lnTo>
                  <a:pt x="299400" y="617497"/>
                </a:lnTo>
                <a:lnTo>
                  <a:pt x="262582" y="634071"/>
                </a:lnTo>
                <a:lnTo>
                  <a:pt x="241554" y="636142"/>
                </a:lnTo>
                <a:lnTo>
                  <a:pt x="221930" y="634424"/>
                </a:lnTo>
                <a:lnTo>
                  <a:pt x="172085" y="608456"/>
                </a:lnTo>
                <a:lnTo>
                  <a:pt x="148923" y="574643"/>
                </a:lnTo>
                <a:lnTo>
                  <a:pt x="136906" y="528446"/>
                </a:lnTo>
                <a:lnTo>
                  <a:pt x="0" y="545083"/>
                </a:lnTo>
                <a:lnTo>
                  <a:pt x="8713" y="589426"/>
                </a:lnTo>
                <a:lnTo>
                  <a:pt x="24368" y="629316"/>
                </a:lnTo>
                <a:lnTo>
                  <a:pt x="46952" y="664777"/>
                </a:lnTo>
                <a:lnTo>
                  <a:pt x="76454" y="695832"/>
                </a:lnTo>
                <a:lnTo>
                  <a:pt x="111553" y="721022"/>
                </a:lnTo>
                <a:lnTo>
                  <a:pt x="150939" y="739044"/>
                </a:lnTo>
                <a:lnTo>
                  <a:pt x="194611" y="749875"/>
                </a:lnTo>
                <a:lnTo>
                  <a:pt x="242570" y="753490"/>
                </a:lnTo>
                <a:lnTo>
                  <a:pt x="293246" y="749206"/>
                </a:lnTo>
                <a:lnTo>
                  <a:pt x="339566" y="736361"/>
                </a:lnTo>
                <a:lnTo>
                  <a:pt x="381551" y="714968"/>
                </a:lnTo>
                <a:lnTo>
                  <a:pt x="419227" y="685037"/>
                </a:lnTo>
                <a:lnTo>
                  <a:pt x="450230" y="648981"/>
                </a:lnTo>
                <a:lnTo>
                  <a:pt x="472376" y="609377"/>
                </a:lnTo>
                <a:lnTo>
                  <a:pt x="485663" y="566201"/>
                </a:lnTo>
                <a:lnTo>
                  <a:pt x="490092" y="519429"/>
                </a:lnTo>
                <a:lnTo>
                  <a:pt x="487731" y="487211"/>
                </a:lnTo>
                <a:lnTo>
                  <a:pt x="468768" y="430061"/>
                </a:lnTo>
                <a:lnTo>
                  <a:pt x="431569" y="383605"/>
                </a:lnTo>
                <a:lnTo>
                  <a:pt x="380896" y="353177"/>
                </a:lnTo>
                <a:lnTo>
                  <a:pt x="350774" y="344296"/>
                </a:lnTo>
                <a:lnTo>
                  <a:pt x="397206" y="312888"/>
                </a:lnTo>
                <a:lnTo>
                  <a:pt x="430387" y="276574"/>
                </a:lnTo>
                <a:lnTo>
                  <a:pt x="450304" y="235354"/>
                </a:lnTo>
                <a:lnTo>
                  <a:pt x="456946" y="189229"/>
                </a:lnTo>
                <a:lnTo>
                  <a:pt x="453707" y="155916"/>
                </a:lnTo>
                <a:lnTo>
                  <a:pt x="427799" y="94575"/>
                </a:lnTo>
                <a:lnTo>
                  <a:pt x="371050" y="37451"/>
                </a:lnTo>
                <a:lnTo>
                  <a:pt x="331850" y="16652"/>
                </a:lnTo>
                <a:lnTo>
                  <a:pt x="287508" y="4165"/>
                </a:lnTo>
                <a:lnTo>
                  <a:pt x="237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0477" y="4314672"/>
            <a:ext cx="5581650" cy="730885"/>
          </a:xfrm>
          <a:custGeom>
            <a:avLst/>
            <a:gdLst/>
            <a:ahLst/>
            <a:cxnLst/>
            <a:rect l="l" t="t" r="r" b="b"/>
            <a:pathLst>
              <a:path w="5581650" h="730885">
                <a:moveTo>
                  <a:pt x="5581523" y="0"/>
                </a:moveTo>
                <a:lnTo>
                  <a:pt x="0" y="0"/>
                </a:lnTo>
                <a:lnTo>
                  <a:pt x="0" y="730402"/>
                </a:lnTo>
                <a:lnTo>
                  <a:pt x="5581523" y="730402"/>
                </a:lnTo>
                <a:lnTo>
                  <a:pt x="5581523" y="0"/>
                </a:lnTo>
                <a:close/>
              </a:path>
            </a:pathLst>
          </a:custGeom>
          <a:solidFill>
            <a:srgbClr val="FC290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4617" y="4304791"/>
            <a:ext cx="530860" cy="741045"/>
          </a:xfrm>
          <a:custGeom>
            <a:avLst/>
            <a:gdLst/>
            <a:ahLst/>
            <a:cxnLst/>
            <a:rect l="l" t="t" r="r" b="b"/>
            <a:pathLst>
              <a:path w="530859" h="741045">
                <a:moveTo>
                  <a:pt x="438785" y="592327"/>
                </a:moveTo>
                <a:lnTo>
                  <a:pt x="301879" y="592327"/>
                </a:lnTo>
                <a:lnTo>
                  <a:pt x="301879" y="740790"/>
                </a:lnTo>
                <a:lnTo>
                  <a:pt x="438785" y="740790"/>
                </a:lnTo>
                <a:lnTo>
                  <a:pt x="438785" y="592327"/>
                </a:lnTo>
                <a:close/>
              </a:path>
              <a:path w="530859" h="741045">
                <a:moveTo>
                  <a:pt x="438785" y="0"/>
                </a:moveTo>
                <a:lnTo>
                  <a:pt x="320039" y="0"/>
                </a:lnTo>
                <a:lnTo>
                  <a:pt x="0" y="468629"/>
                </a:lnTo>
                <a:lnTo>
                  <a:pt x="0" y="592327"/>
                </a:lnTo>
                <a:lnTo>
                  <a:pt x="530352" y="592327"/>
                </a:lnTo>
                <a:lnTo>
                  <a:pt x="530352" y="468121"/>
                </a:lnTo>
                <a:lnTo>
                  <a:pt x="132334" y="468121"/>
                </a:lnTo>
                <a:lnTo>
                  <a:pt x="301879" y="215899"/>
                </a:lnTo>
                <a:lnTo>
                  <a:pt x="438785" y="215899"/>
                </a:lnTo>
                <a:lnTo>
                  <a:pt x="438785" y="0"/>
                </a:lnTo>
                <a:close/>
              </a:path>
              <a:path w="530859" h="741045">
                <a:moveTo>
                  <a:pt x="438785" y="215899"/>
                </a:moveTo>
                <a:lnTo>
                  <a:pt x="301879" y="215899"/>
                </a:lnTo>
                <a:lnTo>
                  <a:pt x="301879" y="468121"/>
                </a:lnTo>
                <a:lnTo>
                  <a:pt x="438785" y="468121"/>
                </a:lnTo>
                <a:lnTo>
                  <a:pt x="438785" y="215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2473" y="5517641"/>
            <a:ext cx="5859780" cy="730885"/>
          </a:xfrm>
          <a:custGeom>
            <a:avLst/>
            <a:gdLst/>
            <a:ahLst/>
            <a:cxnLst/>
            <a:rect l="l" t="t" r="r" b="b"/>
            <a:pathLst>
              <a:path w="5859780" h="730885">
                <a:moveTo>
                  <a:pt x="5859526" y="0"/>
                </a:moveTo>
                <a:lnTo>
                  <a:pt x="0" y="0"/>
                </a:lnTo>
                <a:lnTo>
                  <a:pt x="0" y="324637"/>
                </a:lnTo>
                <a:lnTo>
                  <a:pt x="214502" y="324637"/>
                </a:lnTo>
                <a:lnTo>
                  <a:pt x="244573" y="374168"/>
                </a:lnTo>
                <a:lnTo>
                  <a:pt x="266211" y="422130"/>
                </a:lnTo>
                <a:lnTo>
                  <a:pt x="279809" y="468720"/>
                </a:lnTo>
                <a:lnTo>
                  <a:pt x="285758" y="514134"/>
                </a:lnTo>
                <a:lnTo>
                  <a:pt x="284452" y="558566"/>
                </a:lnTo>
                <a:lnTo>
                  <a:pt x="276281" y="602215"/>
                </a:lnTo>
                <a:lnTo>
                  <a:pt x="261638" y="645275"/>
                </a:lnTo>
                <a:lnTo>
                  <a:pt x="240914" y="687943"/>
                </a:lnTo>
                <a:lnTo>
                  <a:pt x="214502" y="730415"/>
                </a:lnTo>
                <a:lnTo>
                  <a:pt x="5859526" y="730415"/>
                </a:lnTo>
                <a:lnTo>
                  <a:pt x="5859526" y="0"/>
                </a:lnTo>
                <a:close/>
              </a:path>
            </a:pathLst>
          </a:custGeom>
          <a:solidFill>
            <a:srgbClr val="FC290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4617" y="5519928"/>
            <a:ext cx="496570" cy="740410"/>
          </a:xfrm>
          <a:custGeom>
            <a:avLst/>
            <a:gdLst/>
            <a:ahLst/>
            <a:cxnLst/>
            <a:rect l="l" t="t" r="r" b="b"/>
            <a:pathLst>
              <a:path w="496570" h="740410">
                <a:moveTo>
                  <a:pt x="463423" y="0"/>
                </a:moveTo>
                <a:lnTo>
                  <a:pt x="89535" y="0"/>
                </a:lnTo>
                <a:lnTo>
                  <a:pt x="17018" y="383971"/>
                </a:lnTo>
                <a:lnTo>
                  <a:pt x="131826" y="400583"/>
                </a:lnTo>
                <a:lnTo>
                  <a:pt x="156785" y="377023"/>
                </a:lnTo>
                <a:lnTo>
                  <a:pt x="183292" y="360195"/>
                </a:lnTo>
                <a:lnTo>
                  <a:pt x="211371" y="350100"/>
                </a:lnTo>
                <a:lnTo>
                  <a:pt x="241046" y="346735"/>
                </a:lnTo>
                <a:lnTo>
                  <a:pt x="264287" y="348857"/>
                </a:lnTo>
                <a:lnTo>
                  <a:pt x="303911" y="365836"/>
                </a:lnTo>
                <a:lnTo>
                  <a:pt x="333629" y="399807"/>
                </a:lnTo>
                <a:lnTo>
                  <a:pt x="348869" y="450762"/>
                </a:lnTo>
                <a:lnTo>
                  <a:pt x="350774" y="482612"/>
                </a:lnTo>
                <a:lnTo>
                  <a:pt x="348847" y="516564"/>
                </a:lnTo>
                <a:lnTo>
                  <a:pt x="333468" y="570786"/>
                </a:lnTo>
                <a:lnTo>
                  <a:pt x="303849" y="606802"/>
                </a:lnTo>
                <a:lnTo>
                  <a:pt x="266372" y="624799"/>
                </a:lnTo>
                <a:lnTo>
                  <a:pt x="245110" y="627049"/>
                </a:lnTo>
                <a:lnTo>
                  <a:pt x="226270" y="625304"/>
                </a:lnTo>
                <a:lnTo>
                  <a:pt x="176657" y="599109"/>
                </a:lnTo>
                <a:lnTo>
                  <a:pt x="152844" y="566210"/>
                </a:lnTo>
                <a:lnTo>
                  <a:pt x="140843" y="523367"/>
                </a:lnTo>
                <a:lnTo>
                  <a:pt x="0" y="537972"/>
                </a:lnTo>
                <a:lnTo>
                  <a:pt x="9525" y="581907"/>
                </a:lnTo>
                <a:lnTo>
                  <a:pt x="25527" y="621130"/>
                </a:lnTo>
                <a:lnTo>
                  <a:pt x="48006" y="655634"/>
                </a:lnTo>
                <a:lnTo>
                  <a:pt x="76962" y="685419"/>
                </a:lnTo>
                <a:lnTo>
                  <a:pt x="111515" y="709422"/>
                </a:lnTo>
                <a:lnTo>
                  <a:pt x="150796" y="726567"/>
                </a:lnTo>
                <a:lnTo>
                  <a:pt x="194816" y="736854"/>
                </a:lnTo>
                <a:lnTo>
                  <a:pt x="243586" y="740283"/>
                </a:lnTo>
                <a:lnTo>
                  <a:pt x="292476" y="736377"/>
                </a:lnTo>
                <a:lnTo>
                  <a:pt x="336893" y="724659"/>
                </a:lnTo>
                <a:lnTo>
                  <a:pt x="376841" y="705131"/>
                </a:lnTo>
                <a:lnTo>
                  <a:pt x="412327" y="677793"/>
                </a:lnTo>
                <a:lnTo>
                  <a:pt x="443357" y="642645"/>
                </a:lnTo>
                <a:lnTo>
                  <a:pt x="466453" y="605688"/>
                </a:lnTo>
                <a:lnTo>
                  <a:pt x="482965" y="566277"/>
                </a:lnTo>
                <a:lnTo>
                  <a:pt x="492881" y="524412"/>
                </a:lnTo>
                <a:lnTo>
                  <a:pt x="496188" y="480098"/>
                </a:lnTo>
                <a:lnTo>
                  <a:pt x="492095" y="428039"/>
                </a:lnTo>
                <a:lnTo>
                  <a:pt x="479821" y="381076"/>
                </a:lnTo>
                <a:lnTo>
                  <a:pt x="459380" y="339209"/>
                </a:lnTo>
                <a:lnTo>
                  <a:pt x="430784" y="302437"/>
                </a:lnTo>
                <a:lnTo>
                  <a:pt x="396251" y="272498"/>
                </a:lnTo>
                <a:lnTo>
                  <a:pt x="358171" y="251110"/>
                </a:lnTo>
                <a:lnTo>
                  <a:pt x="316519" y="238276"/>
                </a:lnTo>
                <a:lnTo>
                  <a:pt x="271272" y="233997"/>
                </a:lnTo>
                <a:lnTo>
                  <a:pt x="246723" y="235476"/>
                </a:lnTo>
                <a:lnTo>
                  <a:pt x="222424" y="239912"/>
                </a:lnTo>
                <a:lnTo>
                  <a:pt x="198387" y="247306"/>
                </a:lnTo>
                <a:lnTo>
                  <a:pt x="174625" y="257657"/>
                </a:lnTo>
                <a:lnTo>
                  <a:pt x="196723" y="132346"/>
                </a:lnTo>
                <a:lnTo>
                  <a:pt x="463423" y="132346"/>
                </a:lnTo>
                <a:lnTo>
                  <a:pt x="463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1480" y="1874011"/>
            <a:ext cx="5930900" cy="730885"/>
          </a:xfrm>
          <a:custGeom>
            <a:avLst/>
            <a:gdLst/>
            <a:ahLst/>
            <a:cxnLst/>
            <a:rect l="l" t="t" r="r" b="b"/>
            <a:pathLst>
              <a:path w="5930900" h="730885">
                <a:moveTo>
                  <a:pt x="5930519" y="0"/>
                </a:moveTo>
                <a:lnTo>
                  <a:pt x="249300" y="0"/>
                </a:lnTo>
                <a:lnTo>
                  <a:pt x="253361" y="20660"/>
                </a:lnTo>
                <a:lnTo>
                  <a:pt x="281141" y="57046"/>
                </a:lnTo>
                <a:lnTo>
                  <a:pt x="324687" y="90311"/>
                </a:lnTo>
                <a:lnTo>
                  <a:pt x="348454" y="107070"/>
                </a:lnTo>
                <a:lnTo>
                  <a:pt x="371461" y="124605"/>
                </a:lnTo>
                <a:lnTo>
                  <a:pt x="392141" y="143435"/>
                </a:lnTo>
                <a:lnTo>
                  <a:pt x="408927" y="164079"/>
                </a:lnTo>
                <a:lnTo>
                  <a:pt x="420252" y="187056"/>
                </a:lnTo>
                <a:lnTo>
                  <a:pt x="424548" y="212885"/>
                </a:lnTo>
                <a:lnTo>
                  <a:pt x="420249" y="242084"/>
                </a:lnTo>
                <a:lnTo>
                  <a:pt x="405786" y="275172"/>
                </a:lnTo>
                <a:lnTo>
                  <a:pt x="379594" y="312668"/>
                </a:lnTo>
                <a:lnTo>
                  <a:pt x="340105" y="355091"/>
                </a:lnTo>
                <a:lnTo>
                  <a:pt x="284514" y="378202"/>
                </a:lnTo>
                <a:lnTo>
                  <a:pt x="238377" y="404146"/>
                </a:lnTo>
                <a:lnTo>
                  <a:pt x="200346" y="432520"/>
                </a:lnTo>
                <a:lnTo>
                  <a:pt x="169069" y="462919"/>
                </a:lnTo>
                <a:lnTo>
                  <a:pt x="143197" y="494940"/>
                </a:lnTo>
                <a:lnTo>
                  <a:pt x="121380" y="528177"/>
                </a:lnTo>
                <a:lnTo>
                  <a:pt x="102266" y="562226"/>
                </a:lnTo>
                <a:lnTo>
                  <a:pt x="66750" y="631144"/>
                </a:lnTo>
                <a:lnTo>
                  <a:pt x="47647" y="665204"/>
                </a:lnTo>
                <a:lnTo>
                  <a:pt x="25847" y="698458"/>
                </a:lnTo>
                <a:lnTo>
                  <a:pt x="0" y="730503"/>
                </a:lnTo>
                <a:lnTo>
                  <a:pt x="5930519" y="730503"/>
                </a:lnTo>
                <a:lnTo>
                  <a:pt x="5930519" y="0"/>
                </a:lnTo>
                <a:close/>
              </a:path>
            </a:pathLst>
          </a:custGeom>
          <a:solidFill>
            <a:srgbClr val="FC290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4617" y="1866010"/>
            <a:ext cx="495934" cy="741045"/>
          </a:xfrm>
          <a:custGeom>
            <a:avLst/>
            <a:gdLst/>
            <a:ahLst/>
            <a:cxnLst/>
            <a:rect l="l" t="t" r="r" b="b"/>
            <a:pathLst>
              <a:path w="495934" h="741044">
                <a:moveTo>
                  <a:pt x="261620" y="0"/>
                </a:moveTo>
                <a:lnTo>
                  <a:pt x="213877" y="3186"/>
                </a:lnTo>
                <a:lnTo>
                  <a:pt x="170291" y="12731"/>
                </a:lnTo>
                <a:lnTo>
                  <a:pt x="130871" y="28610"/>
                </a:lnTo>
                <a:lnTo>
                  <a:pt x="95631" y="50800"/>
                </a:lnTo>
                <a:lnTo>
                  <a:pt x="65768" y="80351"/>
                </a:lnTo>
                <a:lnTo>
                  <a:pt x="42656" y="118141"/>
                </a:lnTo>
                <a:lnTo>
                  <a:pt x="26283" y="164171"/>
                </a:lnTo>
                <a:lnTo>
                  <a:pt x="16637" y="218439"/>
                </a:lnTo>
                <a:lnTo>
                  <a:pt x="157480" y="232537"/>
                </a:lnTo>
                <a:lnTo>
                  <a:pt x="160863" y="203793"/>
                </a:lnTo>
                <a:lnTo>
                  <a:pt x="167020" y="179466"/>
                </a:lnTo>
                <a:lnTo>
                  <a:pt x="187706" y="144017"/>
                </a:lnTo>
                <a:lnTo>
                  <a:pt x="237140" y="118889"/>
                </a:lnTo>
                <a:lnTo>
                  <a:pt x="258191" y="117221"/>
                </a:lnTo>
                <a:lnTo>
                  <a:pt x="279360" y="118816"/>
                </a:lnTo>
                <a:lnTo>
                  <a:pt x="328295" y="142748"/>
                </a:lnTo>
                <a:lnTo>
                  <a:pt x="352226" y="193129"/>
                </a:lnTo>
                <a:lnTo>
                  <a:pt x="353822" y="215391"/>
                </a:lnTo>
                <a:lnTo>
                  <a:pt x="351990" y="236872"/>
                </a:lnTo>
                <a:lnTo>
                  <a:pt x="337373" y="280167"/>
                </a:lnTo>
                <a:lnTo>
                  <a:pt x="309133" y="321413"/>
                </a:lnTo>
                <a:lnTo>
                  <a:pt x="250459" y="381801"/>
                </a:lnTo>
                <a:lnTo>
                  <a:pt x="162929" y="465102"/>
                </a:lnTo>
                <a:lnTo>
                  <a:pt x="124868" y="503965"/>
                </a:lnTo>
                <a:lnTo>
                  <a:pt x="93073" y="539359"/>
                </a:lnTo>
                <a:lnTo>
                  <a:pt x="67539" y="571273"/>
                </a:lnTo>
                <a:lnTo>
                  <a:pt x="30164" y="633509"/>
                </a:lnTo>
                <a:lnTo>
                  <a:pt x="6022" y="704046"/>
                </a:lnTo>
                <a:lnTo>
                  <a:pt x="0" y="740790"/>
                </a:lnTo>
                <a:lnTo>
                  <a:pt x="495681" y="740790"/>
                </a:lnTo>
                <a:lnTo>
                  <a:pt x="495681" y="609473"/>
                </a:lnTo>
                <a:lnTo>
                  <a:pt x="214884" y="609473"/>
                </a:lnTo>
                <a:lnTo>
                  <a:pt x="220837" y="599876"/>
                </a:lnTo>
                <a:lnTo>
                  <a:pt x="255789" y="557561"/>
                </a:lnTo>
                <a:lnTo>
                  <a:pt x="298168" y="516794"/>
                </a:lnTo>
                <a:lnTo>
                  <a:pt x="359481" y="459811"/>
                </a:lnTo>
                <a:lnTo>
                  <a:pt x="385222" y="434498"/>
                </a:lnTo>
                <a:lnTo>
                  <a:pt x="421132" y="394588"/>
                </a:lnTo>
                <a:lnTo>
                  <a:pt x="454739" y="346313"/>
                </a:lnTo>
                <a:lnTo>
                  <a:pt x="477774" y="300227"/>
                </a:lnTo>
                <a:lnTo>
                  <a:pt x="491204" y="253936"/>
                </a:lnTo>
                <a:lnTo>
                  <a:pt x="495681" y="205359"/>
                </a:lnTo>
                <a:lnTo>
                  <a:pt x="491777" y="163351"/>
                </a:lnTo>
                <a:lnTo>
                  <a:pt x="480075" y="124952"/>
                </a:lnTo>
                <a:lnTo>
                  <a:pt x="460587" y="90148"/>
                </a:lnTo>
                <a:lnTo>
                  <a:pt x="433324" y="58927"/>
                </a:lnTo>
                <a:lnTo>
                  <a:pt x="399172" y="33164"/>
                </a:lnTo>
                <a:lnTo>
                  <a:pt x="359187" y="14747"/>
                </a:lnTo>
                <a:lnTo>
                  <a:pt x="313344" y="3688"/>
                </a:lnTo>
                <a:lnTo>
                  <a:pt x="261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991857" y="664467"/>
            <a:ext cx="4598670" cy="6261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/>
              <a:t>BLOOD </a:t>
            </a:r>
            <a:r>
              <a:rPr sz="1600" spc="-15"/>
              <a:t>DONATION</a:t>
            </a:r>
            <a:r>
              <a:rPr sz="1600" spc="-80"/>
              <a:t> </a:t>
            </a:r>
            <a:r>
              <a:rPr sz="1600" spc="-15"/>
              <a:t>CAMPAIGN</a:t>
            </a:r>
            <a:endParaRPr sz="1600"/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200" spc="-5"/>
              <a:t>Promotion</a:t>
            </a:r>
            <a:r>
              <a:rPr sz="1200" spc="-20"/>
              <a:t> </a:t>
            </a:r>
            <a:r>
              <a:rPr sz="1200"/>
              <a:t>at</a:t>
            </a:r>
            <a:r>
              <a:rPr sz="1200" spc="5"/>
              <a:t> </a:t>
            </a:r>
            <a:r>
              <a:rPr sz="1200"/>
              <a:t>local</a:t>
            </a:r>
            <a:r>
              <a:rPr sz="1200" spc="-45"/>
              <a:t> </a:t>
            </a:r>
            <a:r>
              <a:rPr sz="1200"/>
              <a:t>level</a:t>
            </a:r>
            <a:r>
              <a:rPr sz="1200" spc="-50"/>
              <a:t> </a:t>
            </a:r>
            <a:r>
              <a:rPr sz="1200"/>
              <a:t>of</a:t>
            </a:r>
            <a:r>
              <a:rPr sz="1200" spc="5"/>
              <a:t> </a:t>
            </a:r>
            <a:r>
              <a:rPr sz="1200"/>
              <a:t>blood</a:t>
            </a:r>
            <a:r>
              <a:rPr sz="1200" spc="-65"/>
              <a:t> </a:t>
            </a:r>
            <a:r>
              <a:rPr sz="1200"/>
              <a:t>donation</a:t>
            </a:r>
            <a:r>
              <a:rPr sz="1200" spc="-65"/>
              <a:t> </a:t>
            </a:r>
            <a:r>
              <a:rPr sz="1200"/>
              <a:t>through</a:t>
            </a:r>
            <a:r>
              <a:rPr sz="1200" spc="-45"/>
              <a:t> </a:t>
            </a:r>
            <a:r>
              <a:rPr sz="1200"/>
              <a:t>posters,</a:t>
            </a:r>
            <a:r>
              <a:rPr sz="1200" spc="-40"/>
              <a:t> </a:t>
            </a:r>
            <a:r>
              <a:rPr sz="1200"/>
              <a:t>flyers</a:t>
            </a:r>
            <a:r>
              <a:rPr sz="1200" spc="45"/>
              <a:t> </a:t>
            </a:r>
            <a:r>
              <a:rPr sz="1200"/>
              <a:t>etc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91857" y="1879741"/>
            <a:ext cx="4017010" cy="62611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spc="-7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5">
                <a:solidFill>
                  <a:srgbClr val="FFFFFF"/>
                </a:solidFill>
                <a:latin typeface="Arial"/>
                <a:cs typeface="Arial"/>
              </a:rPr>
              <a:t>raise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awareness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about the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importance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5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1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donation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1857" y="3094218"/>
            <a:ext cx="4646295" cy="62674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JOURNALISTIC</a:t>
            </a:r>
            <a:r>
              <a:rPr sz="16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spc="-7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document your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ESC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experience and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promote ESC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for other</a:t>
            </a:r>
            <a:r>
              <a:rPr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youth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91857" y="4309397"/>
            <a:ext cx="4768850" cy="6261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RED BRACELET</a:t>
            </a:r>
            <a:r>
              <a:rPr sz="1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Register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youth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1200" spc="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the club for support at local</a:t>
            </a:r>
            <a:r>
              <a:rPr sz="1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91857" y="5524211"/>
            <a:ext cx="4960620" cy="8089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SOLIDARITY SUPPORT </a:t>
            </a:r>
            <a:r>
              <a:rPr sz="1600" spc="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activities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decided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association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volunteers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for  the benefit of the</a:t>
            </a:r>
            <a:r>
              <a:rPr sz="1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1873" y="1422908"/>
            <a:ext cx="927735" cy="796290"/>
          </a:xfrm>
          <a:custGeom>
            <a:avLst/>
            <a:gdLst/>
            <a:ahLst/>
            <a:cxnLst/>
            <a:rect l="l" t="t" r="r" b="b"/>
            <a:pathLst>
              <a:path w="927735" h="796289">
                <a:moveTo>
                  <a:pt x="927353" y="0"/>
                </a:moveTo>
                <a:lnTo>
                  <a:pt x="0" y="0"/>
                </a:lnTo>
                <a:lnTo>
                  <a:pt x="0" y="691895"/>
                </a:lnTo>
                <a:lnTo>
                  <a:pt x="208152" y="796036"/>
                </a:lnTo>
                <a:lnTo>
                  <a:pt x="719201" y="796036"/>
                </a:lnTo>
                <a:lnTo>
                  <a:pt x="927353" y="691895"/>
                </a:lnTo>
                <a:lnTo>
                  <a:pt x="9273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3480" y="558545"/>
            <a:ext cx="120523" cy="120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8590" y="529590"/>
            <a:ext cx="1154430" cy="2179955"/>
          </a:xfrm>
          <a:custGeom>
            <a:avLst/>
            <a:gdLst/>
            <a:ahLst/>
            <a:cxnLst/>
            <a:rect l="l" t="t" r="r" b="b"/>
            <a:pathLst>
              <a:path w="1154429" h="2179955">
                <a:moveTo>
                  <a:pt x="498475" y="0"/>
                </a:moveTo>
                <a:lnTo>
                  <a:pt x="673481" y="0"/>
                </a:lnTo>
                <a:lnTo>
                  <a:pt x="692906" y="3923"/>
                </a:lnTo>
                <a:lnTo>
                  <a:pt x="708771" y="14620"/>
                </a:lnTo>
                <a:lnTo>
                  <a:pt x="719468" y="30485"/>
                </a:lnTo>
                <a:lnTo>
                  <a:pt x="723392" y="49911"/>
                </a:lnTo>
                <a:lnTo>
                  <a:pt x="723392" y="146050"/>
                </a:lnTo>
                <a:lnTo>
                  <a:pt x="894969" y="146050"/>
                </a:lnTo>
                <a:lnTo>
                  <a:pt x="1153922" y="275589"/>
                </a:lnTo>
                <a:lnTo>
                  <a:pt x="1153922" y="1646174"/>
                </a:lnTo>
                <a:lnTo>
                  <a:pt x="894969" y="1775714"/>
                </a:lnTo>
                <a:lnTo>
                  <a:pt x="676401" y="1775714"/>
                </a:lnTo>
                <a:lnTo>
                  <a:pt x="676401" y="2179574"/>
                </a:lnTo>
                <a:lnTo>
                  <a:pt x="477647" y="2179574"/>
                </a:lnTo>
                <a:lnTo>
                  <a:pt x="477647" y="1775714"/>
                </a:lnTo>
                <a:lnTo>
                  <a:pt x="364363" y="1775714"/>
                </a:lnTo>
                <a:lnTo>
                  <a:pt x="364363" y="1996948"/>
                </a:lnTo>
                <a:lnTo>
                  <a:pt x="265049" y="1996948"/>
                </a:lnTo>
                <a:lnTo>
                  <a:pt x="265049" y="1775714"/>
                </a:lnTo>
                <a:lnTo>
                  <a:pt x="258952" y="1775714"/>
                </a:lnTo>
                <a:lnTo>
                  <a:pt x="0" y="1646174"/>
                </a:lnTo>
                <a:lnTo>
                  <a:pt x="0" y="275589"/>
                </a:lnTo>
                <a:lnTo>
                  <a:pt x="258952" y="146050"/>
                </a:lnTo>
                <a:lnTo>
                  <a:pt x="448690" y="146050"/>
                </a:lnTo>
                <a:lnTo>
                  <a:pt x="448690" y="49911"/>
                </a:lnTo>
                <a:lnTo>
                  <a:pt x="452594" y="30485"/>
                </a:lnTo>
                <a:lnTo>
                  <a:pt x="463248" y="14620"/>
                </a:lnTo>
                <a:lnTo>
                  <a:pt x="479069" y="3923"/>
                </a:lnTo>
                <a:lnTo>
                  <a:pt x="498475" y="0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4490" y="931925"/>
            <a:ext cx="722630" cy="1135380"/>
          </a:xfrm>
          <a:custGeom>
            <a:avLst/>
            <a:gdLst/>
            <a:ahLst/>
            <a:cxnLst/>
            <a:rect l="l" t="t" r="r" b="b"/>
            <a:pathLst>
              <a:path w="722629" h="1135380">
                <a:moveTo>
                  <a:pt x="601852" y="0"/>
                </a:moveTo>
                <a:lnTo>
                  <a:pt x="120396" y="0"/>
                </a:lnTo>
                <a:lnTo>
                  <a:pt x="73509" y="9471"/>
                </a:lnTo>
                <a:lnTo>
                  <a:pt x="35242" y="35290"/>
                </a:lnTo>
                <a:lnTo>
                  <a:pt x="9453" y="73562"/>
                </a:lnTo>
                <a:lnTo>
                  <a:pt x="0" y="120396"/>
                </a:lnTo>
                <a:lnTo>
                  <a:pt x="0" y="1014476"/>
                </a:lnTo>
                <a:lnTo>
                  <a:pt x="9453" y="1061309"/>
                </a:lnTo>
                <a:lnTo>
                  <a:pt x="35242" y="1099581"/>
                </a:lnTo>
                <a:lnTo>
                  <a:pt x="73509" y="1125400"/>
                </a:lnTo>
                <a:lnTo>
                  <a:pt x="120396" y="1134872"/>
                </a:lnTo>
                <a:lnTo>
                  <a:pt x="601852" y="1134872"/>
                </a:lnTo>
                <a:lnTo>
                  <a:pt x="648666" y="1125400"/>
                </a:lnTo>
                <a:lnTo>
                  <a:pt x="686895" y="1099581"/>
                </a:lnTo>
                <a:lnTo>
                  <a:pt x="712670" y="1061309"/>
                </a:lnTo>
                <a:lnTo>
                  <a:pt x="722122" y="1014476"/>
                </a:lnTo>
                <a:lnTo>
                  <a:pt x="722122" y="120396"/>
                </a:lnTo>
                <a:lnTo>
                  <a:pt x="712670" y="73562"/>
                </a:lnTo>
                <a:lnTo>
                  <a:pt x="686895" y="35290"/>
                </a:lnTo>
                <a:lnTo>
                  <a:pt x="648666" y="9471"/>
                </a:lnTo>
                <a:lnTo>
                  <a:pt x="6018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1464" y="1020191"/>
            <a:ext cx="368300" cy="553085"/>
          </a:xfrm>
          <a:custGeom>
            <a:avLst/>
            <a:gdLst/>
            <a:ahLst/>
            <a:cxnLst/>
            <a:rect l="l" t="t" r="r" b="b"/>
            <a:pathLst>
              <a:path w="368300" h="553085">
                <a:moveTo>
                  <a:pt x="184086" y="0"/>
                </a:moveTo>
                <a:lnTo>
                  <a:pt x="166744" y="56370"/>
                </a:lnTo>
                <a:lnTo>
                  <a:pt x="145049" y="108431"/>
                </a:lnTo>
                <a:lnTo>
                  <a:pt x="119008" y="156170"/>
                </a:lnTo>
                <a:lnTo>
                  <a:pt x="88627" y="199574"/>
                </a:lnTo>
                <a:lnTo>
                  <a:pt x="53911" y="238633"/>
                </a:lnTo>
                <a:lnTo>
                  <a:pt x="23960" y="277885"/>
                </a:lnTo>
                <a:lnTo>
                  <a:pt x="5990" y="322104"/>
                </a:lnTo>
                <a:lnTo>
                  <a:pt x="0" y="368808"/>
                </a:lnTo>
                <a:lnTo>
                  <a:pt x="5990" y="415511"/>
                </a:lnTo>
                <a:lnTo>
                  <a:pt x="23960" y="459730"/>
                </a:lnTo>
                <a:lnTo>
                  <a:pt x="53911" y="498983"/>
                </a:lnTo>
                <a:lnTo>
                  <a:pt x="93163" y="528986"/>
                </a:lnTo>
                <a:lnTo>
                  <a:pt x="137383" y="546989"/>
                </a:lnTo>
                <a:lnTo>
                  <a:pt x="184086" y="552989"/>
                </a:lnTo>
                <a:lnTo>
                  <a:pt x="230789" y="546989"/>
                </a:lnTo>
                <a:lnTo>
                  <a:pt x="275009" y="528986"/>
                </a:lnTo>
                <a:lnTo>
                  <a:pt x="314261" y="498983"/>
                </a:lnTo>
                <a:lnTo>
                  <a:pt x="344265" y="459730"/>
                </a:lnTo>
                <a:lnTo>
                  <a:pt x="362267" y="415511"/>
                </a:lnTo>
                <a:lnTo>
                  <a:pt x="368268" y="368808"/>
                </a:lnTo>
                <a:lnTo>
                  <a:pt x="362267" y="322104"/>
                </a:lnTo>
                <a:lnTo>
                  <a:pt x="344265" y="277885"/>
                </a:lnTo>
                <a:lnTo>
                  <a:pt x="314261" y="238633"/>
                </a:lnTo>
                <a:lnTo>
                  <a:pt x="279557" y="199574"/>
                </a:lnTo>
                <a:lnTo>
                  <a:pt x="249200" y="156170"/>
                </a:lnTo>
                <a:lnTo>
                  <a:pt x="223178" y="108431"/>
                </a:lnTo>
                <a:lnTo>
                  <a:pt x="201477" y="56370"/>
                </a:lnTo>
                <a:lnTo>
                  <a:pt x="184086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3521" y="1691500"/>
            <a:ext cx="464184" cy="52069"/>
          </a:xfrm>
          <a:custGeom>
            <a:avLst/>
            <a:gdLst/>
            <a:ahLst/>
            <a:cxnLst/>
            <a:rect l="l" t="t" r="r" b="b"/>
            <a:pathLst>
              <a:path w="464185" h="52069">
                <a:moveTo>
                  <a:pt x="464185" y="0"/>
                </a:moveTo>
                <a:lnTo>
                  <a:pt x="0" y="0"/>
                </a:lnTo>
                <a:lnTo>
                  <a:pt x="0" y="51574"/>
                </a:lnTo>
                <a:lnTo>
                  <a:pt x="464185" y="51574"/>
                </a:lnTo>
                <a:lnTo>
                  <a:pt x="464185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3521" y="1832724"/>
            <a:ext cx="464184" cy="52069"/>
          </a:xfrm>
          <a:custGeom>
            <a:avLst/>
            <a:gdLst/>
            <a:ahLst/>
            <a:cxnLst/>
            <a:rect l="l" t="t" r="r" b="b"/>
            <a:pathLst>
              <a:path w="464185" h="52069">
                <a:moveTo>
                  <a:pt x="464185" y="0"/>
                </a:moveTo>
                <a:lnTo>
                  <a:pt x="0" y="0"/>
                </a:lnTo>
                <a:lnTo>
                  <a:pt x="0" y="51574"/>
                </a:lnTo>
                <a:lnTo>
                  <a:pt x="464185" y="51574"/>
                </a:lnTo>
                <a:lnTo>
                  <a:pt x="464185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5696" y="1245361"/>
            <a:ext cx="211454" cy="262890"/>
          </a:xfrm>
          <a:custGeom>
            <a:avLst/>
            <a:gdLst/>
            <a:ahLst/>
            <a:cxnLst/>
            <a:rect l="l" t="t" r="r" b="b"/>
            <a:pathLst>
              <a:path w="211454" h="262890">
                <a:moveTo>
                  <a:pt x="137921" y="0"/>
                </a:moveTo>
                <a:lnTo>
                  <a:pt x="74421" y="0"/>
                </a:lnTo>
                <a:lnTo>
                  <a:pt x="0" y="262509"/>
                </a:lnTo>
                <a:lnTo>
                  <a:pt x="51180" y="262509"/>
                </a:lnTo>
                <a:lnTo>
                  <a:pt x="69341" y="193166"/>
                </a:lnTo>
                <a:lnTo>
                  <a:pt x="191937" y="193166"/>
                </a:lnTo>
                <a:lnTo>
                  <a:pt x="181283" y="155066"/>
                </a:lnTo>
                <a:lnTo>
                  <a:pt x="76453" y="155066"/>
                </a:lnTo>
                <a:lnTo>
                  <a:pt x="92201" y="94868"/>
                </a:lnTo>
                <a:lnTo>
                  <a:pt x="101107" y="54673"/>
                </a:lnTo>
                <a:lnTo>
                  <a:pt x="103758" y="41528"/>
                </a:lnTo>
                <a:lnTo>
                  <a:pt x="149534" y="41528"/>
                </a:lnTo>
                <a:lnTo>
                  <a:pt x="137921" y="0"/>
                </a:lnTo>
                <a:close/>
              </a:path>
              <a:path w="211454" h="262890">
                <a:moveTo>
                  <a:pt x="191937" y="193166"/>
                </a:moveTo>
                <a:lnTo>
                  <a:pt x="139700" y="193166"/>
                </a:lnTo>
                <a:lnTo>
                  <a:pt x="158495" y="262509"/>
                </a:lnTo>
                <a:lnTo>
                  <a:pt x="211327" y="262509"/>
                </a:lnTo>
                <a:lnTo>
                  <a:pt x="191937" y="193166"/>
                </a:lnTo>
                <a:close/>
              </a:path>
              <a:path w="211454" h="262890">
                <a:moveTo>
                  <a:pt x="149534" y="41528"/>
                </a:moveTo>
                <a:lnTo>
                  <a:pt x="104775" y="41528"/>
                </a:lnTo>
                <a:lnTo>
                  <a:pt x="110575" y="68579"/>
                </a:lnTo>
                <a:lnTo>
                  <a:pt x="132461" y="155066"/>
                </a:lnTo>
                <a:lnTo>
                  <a:pt x="181283" y="155066"/>
                </a:lnTo>
                <a:lnTo>
                  <a:pt x="149534" y="41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78522" y="1422908"/>
            <a:ext cx="927735" cy="796290"/>
          </a:xfrm>
          <a:custGeom>
            <a:avLst/>
            <a:gdLst/>
            <a:ahLst/>
            <a:cxnLst/>
            <a:rect l="l" t="t" r="r" b="b"/>
            <a:pathLst>
              <a:path w="927734" h="796289">
                <a:moveTo>
                  <a:pt x="927480" y="0"/>
                </a:moveTo>
                <a:lnTo>
                  <a:pt x="0" y="0"/>
                </a:lnTo>
                <a:lnTo>
                  <a:pt x="0" y="691895"/>
                </a:lnTo>
                <a:lnTo>
                  <a:pt x="208152" y="796036"/>
                </a:lnTo>
                <a:lnTo>
                  <a:pt x="719327" y="796036"/>
                </a:lnTo>
                <a:lnTo>
                  <a:pt x="927480" y="691895"/>
                </a:lnTo>
                <a:lnTo>
                  <a:pt x="92748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0130" y="558545"/>
            <a:ext cx="120523" cy="12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65239" y="529590"/>
            <a:ext cx="1154430" cy="2179955"/>
          </a:xfrm>
          <a:custGeom>
            <a:avLst/>
            <a:gdLst/>
            <a:ahLst/>
            <a:cxnLst/>
            <a:rect l="l" t="t" r="r" b="b"/>
            <a:pathLst>
              <a:path w="1154429" h="2179955">
                <a:moveTo>
                  <a:pt x="498601" y="0"/>
                </a:moveTo>
                <a:lnTo>
                  <a:pt x="673480" y="0"/>
                </a:lnTo>
                <a:lnTo>
                  <a:pt x="692906" y="3923"/>
                </a:lnTo>
                <a:lnTo>
                  <a:pt x="708771" y="14620"/>
                </a:lnTo>
                <a:lnTo>
                  <a:pt x="719468" y="30485"/>
                </a:lnTo>
                <a:lnTo>
                  <a:pt x="723391" y="49911"/>
                </a:lnTo>
                <a:lnTo>
                  <a:pt x="723391" y="146050"/>
                </a:lnTo>
                <a:lnTo>
                  <a:pt x="894968" y="146050"/>
                </a:lnTo>
                <a:lnTo>
                  <a:pt x="1153921" y="275589"/>
                </a:lnTo>
                <a:lnTo>
                  <a:pt x="1153921" y="1646174"/>
                </a:lnTo>
                <a:lnTo>
                  <a:pt x="894968" y="1775714"/>
                </a:lnTo>
                <a:lnTo>
                  <a:pt x="676401" y="1775714"/>
                </a:lnTo>
                <a:lnTo>
                  <a:pt x="676401" y="2179574"/>
                </a:lnTo>
                <a:lnTo>
                  <a:pt x="477646" y="2179574"/>
                </a:lnTo>
                <a:lnTo>
                  <a:pt x="477646" y="1775714"/>
                </a:lnTo>
                <a:lnTo>
                  <a:pt x="364362" y="1775714"/>
                </a:lnTo>
                <a:lnTo>
                  <a:pt x="364362" y="1996948"/>
                </a:lnTo>
                <a:lnTo>
                  <a:pt x="265049" y="1996948"/>
                </a:lnTo>
                <a:lnTo>
                  <a:pt x="265049" y="1775714"/>
                </a:lnTo>
                <a:lnTo>
                  <a:pt x="259079" y="1775714"/>
                </a:lnTo>
                <a:lnTo>
                  <a:pt x="0" y="1646174"/>
                </a:lnTo>
                <a:lnTo>
                  <a:pt x="0" y="275589"/>
                </a:lnTo>
                <a:lnTo>
                  <a:pt x="259079" y="146050"/>
                </a:lnTo>
                <a:lnTo>
                  <a:pt x="448690" y="146050"/>
                </a:lnTo>
                <a:lnTo>
                  <a:pt x="448690" y="49911"/>
                </a:lnTo>
                <a:lnTo>
                  <a:pt x="452614" y="30485"/>
                </a:lnTo>
                <a:lnTo>
                  <a:pt x="463311" y="14620"/>
                </a:lnTo>
                <a:lnTo>
                  <a:pt x="479176" y="3923"/>
                </a:lnTo>
                <a:lnTo>
                  <a:pt x="498601" y="0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1139" y="931925"/>
            <a:ext cx="722630" cy="1135380"/>
          </a:xfrm>
          <a:custGeom>
            <a:avLst/>
            <a:gdLst/>
            <a:ahLst/>
            <a:cxnLst/>
            <a:rect l="l" t="t" r="r" b="b"/>
            <a:pathLst>
              <a:path w="722629" h="1135380">
                <a:moveTo>
                  <a:pt x="601852" y="0"/>
                </a:moveTo>
                <a:lnTo>
                  <a:pt x="120395" y="0"/>
                </a:lnTo>
                <a:lnTo>
                  <a:pt x="73562" y="9471"/>
                </a:lnTo>
                <a:lnTo>
                  <a:pt x="35290" y="35290"/>
                </a:lnTo>
                <a:lnTo>
                  <a:pt x="9471" y="73562"/>
                </a:lnTo>
                <a:lnTo>
                  <a:pt x="0" y="120396"/>
                </a:lnTo>
                <a:lnTo>
                  <a:pt x="0" y="1014476"/>
                </a:lnTo>
                <a:lnTo>
                  <a:pt x="9471" y="1061309"/>
                </a:lnTo>
                <a:lnTo>
                  <a:pt x="35290" y="1099581"/>
                </a:lnTo>
                <a:lnTo>
                  <a:pt x="73562" y="1125400"/>
                </a:lnTo>
                <a:lnTo>
                  <a:pt x="120395" y="1134872"/>
                </a:lnTo>
                <a:lnTo>
                  <a:pt x="601852" y="1134872"/>
                </a:lnTo>
                <a:lnTo>
                  <a:pt x="648666" y="1125400"/>
                </a:lnTo>
                <a:lnTo>
                  <a:pt x="686895" y="1099581"/>
                </a:lnTo>
                <a:lnTo>
                  <a:pt x="712670" y="1061309"/>
                </a:lnTo>
                <a:lnTo>
                  <a:pt x="722121" y="1014476"/>
                </a:lnTo>
                <a:lnTo>
                  <a:pt x="722121" y="120396"/>
                </a:lnTo>
                <a:lnTo>
                  <a:pt x="712670" y="73562"/>
                </a:lnTo>
                <a:lnTo>
                  <a:pt x="686895" y="35290"/>
                </a:lnTo>
                <a:lnTo>
                  <a:pt x="648666" y="9471"/>
                </a:lnTo>
                <a:lnTo>
                  <a:pt x="6018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8113" y="1020191"/>
            <a:ext cx="368300" cy="553085"/>
          </a:xfrm>
          <a:custGeom>
            <a:avLst/>
            <a:gdLst/>
            <a:ahLst/>
            <a:cxnLst/>
            <a:rect l="l" t="t" r="r" b="b"/>
            <a:pathLst>
              <a:path w="368300" h="553085">
                <a:moveTo>
                  <a:pt x="184086" y="0"/>
                </a:moveTo>
                <a:lnTo>
                  <a:pt x="166744" y="56370"/>
                </a:lnTo>
                <a:lnTo>
                  <a:pt x="145049" y="108431"/>
                </a:lnTo>
                <a:lnTo>
                  <a:pt x="119008" y="156170"/>
                </a:lnTo>
                <a:lnTo>
                  <a:pt x="88627" y="199574"/>
                </a:lnTo>
                <a:lnTo>
                  <a:pt x="53911" y="238633"/>
                </a:lnTo>
                <a:lnTo>
                  <a:pt x="23960" y="277885"/>
                </a:lnTo>
                <a:lnTo>
                  <a:pt x="5990" y="322104"/>
                </a:lnTo>
                <a:lnTo>
                  <a:pt x="0" y="368808"/>
                </a:lnTo>
                <a:lnTo>
                  <a:pt x="5990" y="415511"/>
                </a:lnTo>
                <a:lnTo>
                  <a:pt x="23960" y="459730"/>
                </a:lnTo>
                <a:lnTo>
                  <a:pt x="53911" y="498983"/>
                </a:lnTo>
                <a:lnTo>
                  <a:pt x="93164" y="528986"/>
                </a:lnTo>
                <a:lnTo>
                  <a:pt x="137388" y="546989"/>
                </a:lnTo>
                <a:lnTo>
                  <a:pt x="184102" y="552989"/>
                </a:lnTo>
                <a:lnTo>
                  <a:pt x="230827" y="546989"/>
                </a:lnTo>
                <a:lnTo>
                  <a:pt x="275082" y="528986"/>
                </a:lnTo>
                <a:lnTo>
                  <a:pt x="314388" y="498983"/>
                </a:lnTo>
                <a:lnTo>
                  <a:pt x="344339" y="459730"/>
                </a:lnTo>
                <a:lnTo>
                  <a:pt x="362309" y="415511"/>
                </a:lnTo>
                <a:lnTo>
                  <a:pt x="368300" y="368808"/>
                </a:lnTo>
                <a:lnTo>
                  <a:pt x="362309" y="322104"/>
                </a:lnTo>
                <a:lnTo>
                  <a:pt x="344339" y="277885"/>
                </a:lnTo>
                <a:lnTo>
                  <a:pt x="314388" y="238633"/>
                </a:lnTo>
                <a:lnTo>
                  <a:pt x="279671" y="199574"/>
                </a:lnTo>
                <a:lnTo>
                  <a:pt x="249283" y="156170"/>
                </a:lnTo>
                <a:lnTo>
                  <a:pt x="223222" y="108431"/>
                </a:lnTo>
                <a:lnTo>
                  <a:pt x="201490" y="56370"/>
                </a:lnTo>
                <a:lnTo>
                  <a:pt x="184086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0170" y="1691500"/>
            <a:ext cx="464184" cy="52069"/>
          </a:xfrm>
          <a:custGeom>
            <a:avLst/>
            <a:gdLst/>
            <a:ahLst/>
            <a:cxnLst/>
            <a:rect l="l" t="t" r="r" b="b"/>
            <a:pathLst>
              <a:path w="464184" h="52069">
                <a:moveTo>
                  <a:pt x="464172" y="0"/>
                </a:moveTo>
                <a:lnTo>
                  <a:pt x="0" y="0"/>
                </a:lnTo>
                <a:lnTo>
                  <a:pt x="0" y="51574"/>
                </a:lnTo>
                <a:lnTo>
                  <a:pt x="464172" y="51574"/>
                </a:lnTo>
                <a:lnTo>
                  <a:pt x="46417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0170" y="1832724"/>
            <a:ext cx="464184" cy="52069"/>
          </a:xfrm>
          <a:custGeom>
            <a:avLst/>
            <a:gdLst/>
            <a:ahLst/>
            <a:cxnLst/>
            <a:rect l="l" t="t" r="r" b="b"/>
            <a:pathLst>
              <a:path w="464184" h="52069">
                <a:moveTo>
                  <a:pt x="464172" y="0"/>
                </a:moveTo>
                <a:lnTo>
                  <a:pt x="0" y="0"/>
                </a:lnTo>
                <a:lnTo>
                  <a:pt x="0" y="51574"/>
                </a:lnTo>
                <a:lnTo>
                  <a:pt x="464172" y="51574"/>
                </a:lnTo>
                <a:lnTo>
                  <a:pt x="46417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5331" y="1243075"/>
            <a:ext cx="173990" cy="267335"/>
          </a:xfrm>
          <a:custGeom>
            <a:avLst/>
            <a:gdLst/>
            <a:ahLst/>
            <a:cxnLst/>
            <a:rect l="l" t="t" r="r" b="b"/>
            <a:pathLst>
              <a:path w="173990" h="267334">
                <a:moveTo>
                  <a:pt x="66548" y="0"/>
                </a:moveTo>
                <a:lnTo>
                  <a:pt x="20859" y="2353"/>
                </a:lnTo>
                <a:lnTo>
                  <a:pt x="0" y="5461"/>
                </a:lnTo>
                <a:lnTo>
                  <a:pt x="0" y="263651"/>
                </a:lnTo>
                <a:lnTo>
                  <a:pt x="38481" y="266795"/>
                </a:lnTo>
                <a:lnTo>
                  <a:pt x="56007" y="267081"/>
                </a:lnTo>
                <a:lnTo>
                  <a:pt x="72699" y="266680"/>
                </a:lnTo>
                <a:lnTo>
                  <a:pt x="113919" y="260858"/>
                </a:lnTo>
                <a:lnTo>
                  <a:pt x="149987" y="242443"/>
                </a:lnTo>
                <a:lnTo>
                  <a:pt x="161418" y="229235"/>
                </a:lnTo>
                <a:lnTo>
                  <a:pt x="65913" y="229235"/>
                </a:lnTo>
                <a:lnTo>
                  <a:pt x="62102" y="229108"/>
                </a:lnTo>
                <a:lnTo>
                  <a:pt x="58800" y="228853"/>
                </a:lnTo>
                <a:lnTo>
                  <a:pt x="55625" y="228726"/>
                </a:lnTo>
                <a:lnTo>
                  <a:pt x="52704" y="228346"/>
                </a:lnTo>
                <a:lnTo>
                  <a:pt x="50165" y="227837"/>
                </a:lnTo>
                <a:lnTo>
                  <a:pt x="50165" y="145796"/>
                </a:lnTo>
                <a:lnTo>
                  <a:pt x="158374" y="145796"/>
                </a:lnTo>
                <a:lnTo>
                  <a:pt x="151685" y="139066"/>
                </a:lnTo>
                <a:lnTo>
                  <a:pt x="143065" y="132794"/>
                </a:lnTo>
                <a:lnTo>
                  <a:pt x="133397" y="127879"/>
                </a:lnTo>
                <a:lnTo>
                  <a:pt x="122682" y="124333"/>
                </a:lnTo>
                <a:lnTo>
                  <a:pt x="122682" y="122936"/>
                </a:lnTo>
                <a:lnTo>
                  <a:pt x="132494" y="118409"/>
                </a:lnTo>
                <a:lnTo>
                  <a:pt x="140985" y="113014"/>
                </a:lnTo>
                <a:lnTo>
                  <a:pt x="145617" y="108965"/>
                </a:lnTo>
                <a:lnTo>
                  <a:pt x="50165" y="108965"/>
                </a:lnTo>
                <a:lnTo>
                  <a:pt x="50165" y="39243"/>
                </a:lnTo>
                <a:lnTo>
                  <a:pt x="66928" y="37591"/>
                </a:lnTo>
                <a:lnTo>
                  <a:pt x="157847" y="37591"/>
                </a:lnTo>
                <a:lnTo>
                  <a:pt x="157734" y="37337"/>
                </a:lnTo>
                <a:lnTo>
                  <a:pt x="124555" y="8794"/>
                </a:lnTo>
                <a:lnTo>
                  <a:pt x="78053" y="164"/>
                </a:lnTo>
                <a:lnTo>
                  <a:pt x="66548" y="0"/>
                </a:lnTo>
                <a:close/>
              </a:path>
              <a:path w="173990" h="267334">
                <a:moveTo>
                  <a:pt x="158374" y="145796"/>
                </a:moveTo>
                <a:lnTo>
                  <a:pt x="68961" y="145796"/>
                </a:lnTo>
                <a:lnTo>
                  <a:pt x="78823" y="146298"/>
                </a:lnTo>
                <a:lnTo>
                  <a:pt x="88042" y="148002"/>
                </a:lnTo>
                <a:lnTo>
                  <a:pt x="119596" y="176694"/>
                </a:lnTo>
                <a:lnTo>
                  <a:pt x="120903" y="187198"/>
                </a:lnTo>
                <a:lnTo>
                  <a:pt x="119759" y="197486"/>
                </a:lnTo>
                <a:lnTo>
                  <a:pt x="89804" y="226853"/>
                </a:lnTo>
                <a:lnTo>
                  <a:pt x="70358" y="229235"/>
                </a:lnTo>
                <a:lnTo>
                  <a:pt x="161418" y="229235"/>
                </a:lnTo>
                <a:lnTo>
                  <a:pt x="173863" y="188468"/>
                </a:lnTo>
                <a:lnTo>
                  <a:pt x="172741" y="176420"/>
                </a:lnTo>
                <a:lnTo>
                  <a:pt x="169941" y="165433"/>
                </a:lnTo>
                <a:lnTo>
                  <a:pt x="165451" y="155517"/>
                </a:lnTo>
                <a:lnTo>
                  <a:pt x="159258" y="146685"/>
                </a:lnTo>
                <a:lnTo>
                  <a:pt x="158374" y="145796"/>
                </a:lnTo>
                <a:close/>
              </a:path>
              <a:path w="173990" h="267334">
                <a:moveTo>
                  <a:pt x="157847" y="37591"/>
                </a:moveTo>
                <a:lnTo>
                  <a:pt x="72390" y="37591"/>
                </a:lnTo>
                <a:lnTo>
                  <a:pt x="80797" y="37923"/>
                </a:lnTo>
                <a:lnTo>
                  <a:pt x="88503" y="39290"/>
                </a:lnTo>
                <a:lnTo>
                  <a:pt x="114426" y="72009"/>
                </a:lnTo>
                <a:lnTo>
                  <a:pt x="113595" y="79871"/>
                </a:lnTo>
                <a:lnTo>
                  <a:pt x="78841" y="108178"/>
                </a:lnTo>
                <a:lnTo>
                  <a:pt x="68579" y="108965"/>
                </a:lnTo>
                <a:lnTo>
                  <a:pt x="145617" y="108965"/>
                </a:lnTo>
                <a:lnTo>
                  <a:pt x="163945" y="75172"/>
                </a:lnTo>
                <a:lnTo>
                  <a:pt x="164592" y="66294"/>
                </a:lnTo>
                <a:lnTo>
                  <a:pt x="164091" y="58358"/>
                </a:lnTo>
                <a:lnTo>
                  <a:pt x="162782" y="50911"/>
                </a:lnTo>
                <a:lnTo>
                  <a:pt x="160662" y="43916"/>
                </a:lnTo>
                <a:lnTo>
                  <a:pt x="157847" y="37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15171" y="1422908"/>
            <a:ext cx="927735" cy="796290"/>
          </a:xfrm>
          <a:custGeom>
            <a:avLst/>
            <a:gdLst/>
            <a:ahLst/>
            <a:cxnLst/>
            <a:rect l="l" t="t" r="r" b="b"/>
            <a:pathLst>
              <a:path w="927734" h="796289">
                <a:moveTo>
                  <a:pt x="927480" y="0"/>
                </a:moveTo>
                <a:lnTo>
                  <a:pt x="0" y="0"/>
                </a:lnTo>
                <a:lnTo>
                  <a:pt x="0" y="691895"/>
                </a:lnTo>
                <a:lnTo>
                  <a:pt x="208152" y="796036"/>
                </a:lnTo>
                <a:lnTo>
                  <a:pt x="719327" y="796036"/>
                </a:lnTo>
                <a:lnTo>
                  <a:pt x="927480" y="691895"/>
                </a:lnTo>
                <a:lnTo>
                  <a:pt x="92748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26779" y="558545"/>
            <a:ext cx="120523" cy="120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2015" y="529590"/>
            <a:ext cx="1154430" cy="2179955"/>
          </a:xfrm>
          <a:custGeom>
            <a:avLst/>
            <a:gdLst/>
            <a:ahLst/>
            <a:cxnLst/>
            <a:rect l="l" t="t" r="r" b="b"/>
            <a:pathLst>
              <a:path w="1154429" h="2179955">
                <a:moveTo>
                  <a:pt x="498475" y="0"/>
                </a:moveTo>
                <a:lnTo>
                  <a:pt x="673353" y="0"/>
                </a:lnTo>
                <a:lnTo>
                  <a:pt x="692779" y="3923"/>
                </a:lnTo>
                <a:lnTo>
                  <a:pt x="708644" y="14620"/>
                </a:lnTo>
                <a:lnTo>
                  <a:pt x="719341" y="30485"/>
                </a:lnTo>
                <a:lnTo>
                  <a:pt x="723264" y="49911"/>
                </a:lnTo>
                <a:lnTo>
                  <a:pt x="723264" y="146050"/>
                </a:lnTo>
                <a:lnTo>
                  <a:pt x="894841" y="146050"/>
                </a:lnTo>
                <a:lnTo>
                  <a:pt x="1153921" y="275589"/>
                </a:lnTo>
                <a:lnTo>
                  <a:pt x="1153921" y="1646174"/>
                </a:lnTo>
                <a:lnTo>
                  <a:pt x="894841" y="1775714"/>
                </a:lnTo>
                <a:lnTo>
                  <a:pt x="676275" y="1775714"/>
                </a:lnTo>
                <a:lnTo>
                  <a:pt x="676275" y="2179574"/>
                </a:lnTo>
                <a:lnTo>
                  <a:pt x="477519" y="2179574"/>
                </a:lnTo>
                <a:lnTo>
                  <a:pt x="477519" y="1775714"/>
                </a:lnTo>
                <a:lnTo>
                  <a:pt x="364362" y="1775714"/>
                </a:lnTo>
                <a:lnTo>
                  <a:pt x="364362" y="1996948"/>
                </a:lnTo>
                <a:lnTo>
                  <a:pt x="264921" y="1996948"/>
                </a:lnTo>
                <a:lnTo>
                  <a:pt x="264921" y="1775714"/>
                </a:lnTo>
                <a:lnTo>
                  <a:pt x="258952" y="1775714"/>
                </a:lnTo>
                <a:lnTo>
                  <a:pt x="0" y="1646174"/>
                </a:lnTo>
                <a:lnTo>
                  <a:pt x="0" y="275589"/>
                </a:lnTo>
                <a:lnTo>
                  <a:pt x="258952" y="146050"/>
                </a:lnTo>
                <a:lnTo>
                  <a:pt x="448563" y="146050"/>
                </a:lnTo>
                <a:lnTo>
                  <a:pt x="448563" y="49911"/>
                </a:lnTo>
                <a:lnTo>
                  <a:pt x="452487" y="30485"/>
                </a:lnTo>
                <a:lnTo>
                  <a:pt x="463184" y="14620"/>
                </a:lnTo>
                <a:lnTo>
                  <a:pt x="479049" y="3923"/>
                </a:lnTo>
                <a:lnTo>
                  <a:pt x="498475" y="0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17915" y="931925"/>
            <a:ext cx="722630" cy="1135380"/>
          </a:xfrm>
          <a:custGeom>
            <a:avLst/>
            <a:gdLst/>
            <a:ahLst/>
            <a:cxnLst/>
            <a:rect l="l" t="t" r="r" b="b"/>
            <a:pathLst>
              <a:path w="722629" h="1135380">
                <a:moveTo>
                  <a:pt x="601726" y="0"/>
                </a:moveTo>
                <a:lnTo>
                  <a:pt x="120268" y="0"/>
                </a:lnTo>
                <a:lnTo>
                  <a:pt x="73455" y="9471"/>
                </a:lnTo>
                <a:lnTo>
                  <a:pt x="35226" y="35290"/>
                </a:lnTo>
                <a:lnTo>
                  <a:pt x="9451" y="73562"/>
                </a:lnTo>
                <a:lnTo>
                  <a:pt x="0" y="120396"/>
                </a:lnTo>
                <a:lnTo>
                  <a:pt x="0" y="1014476"/>
                </a:lnTo>
                <a:lnTo>
                  <a:pt x="9451" y="1061309"/>
                </a:lnTo>
                <a:lnTo>
                  <a:pt x="35226" y="1099581"/>
                </a:lnTo>
                <a:lnTo>
                  <a:pt x="73455" y="1125400"/>
                </a:lnTo>
                <a:lnTo>
                  <a:pt x="120268" y="1134872"/>
                </a:lnTo>
                <a:lnTo>
                  <a:pt x="601726" y="1134872"/>
                </a:lnTo>
                <a:lnTo>
                  <a:pt x="648559" y="1125400"/>
                </a:lnTo>
                <a:lnTo>
                  <a:pt x="686831" y="1099581"/>
                </a:lnTo>
                <a:lnTo>
                  <a:pt x="712650" y="1061309"/>
                </a:lnTo>
                <a:lnTo>
                  <a:pt x="722121" y="1014476"/>
                </a:lnTo>
                <a:lnTo>
                  <a:pt x="722121" y="120396"/>
                </a:lnTo>
                <a:lnTo>
                  <a:pt x="712650" y="73562"/>
                </a:lnTo>
                <a:lnTo>
                  <a:pt x="686831" y="35290"/>
                </a:lnTo>
                <a:lnTo>
                  <a:pt x="648559" y="9471"/>
                </a:lnTo>
                <a:lnTo>
                  <a:pt x="6017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94762" y="1020191"/>
            <a:ext cx="368300" cy="553085"/>
          </a:xfrm>
          <a:custGeom>
            <a:avLst/>
            <a:gdLst/>
            <a:ahLst/>
            <a:cxnLst/>
            <a:rect l="l" t="t" r="r" b="b"/>
            <a:pathLst>
              <a:path w="368300" h="553085">
                <a:moveTo>
                  <a:pt x="184213" y="0"/>
                </a:moveTo>
                <a:lnTo>
                  <a:pt x="166821" y="56370"/>
                </a:lnTo>
                <a:lnTo>
                  <a:pt x="145113" y="108431"/>
                </a:lnTo>
                <a:lnTo>
                  <a:pt x="119071" y="156170"/>
                </a:lnTo>
                <a:lnTo>
                  <a:pt x="88676" y="199574"/>
                </a:lnTo>
                <a:lnTo>
                  <a:pt x="53911" y="238633"/>
                </a:lnTo>
                <a:lnTo>
                  <a:pt x="23960" y="277885"/>
                </a:lnTo>
                <a:lnTo>
                  <a:pt x="5990" y="322104"/>
                </a:lnTo>
                <a:lnTo>
                  <a:pt x="0" y="368808"/>
                </a:lnTo>
                <a:lnTo>
                  <a:pt x="5990" y="415511"/>
                </a:lnTo>
                <a:lnTo>
                  <a:pt x="23960" y="459730"/>
                </a:lnTo>
                <a:lnTo>
                  <a:pt x="53911" y="498983"/>
                </a:lnTo>
                <a:lnTo>
                  <a:pt x="93217" y="528986"/>
                </a:lnTo>
                <a:lnTo>
                  <a:pt x="137472" y="546989"/>
                </a:lnTo>
                <a:lnTo>
                  <a:pt x="184197" y="552989"/>
                </a:lnTo>
                <a:lnTo>
                  <a:pt x="230911" y="546989"/>
                </a:lnTo>
                <a:lnTo>
                  <a:pt x="275135" y="528986"/>
                </a:lnTo>
                <a:lnTo>
                  <a:pt x="314388" y="498983"/>
                </a:lnTo>
                <a:lnTo>
                  <a:pt x="344339" y="459730"/>
                </a:lnTo>
                <a:lnTo>
                  <a:pt x="362309" y="415511"/>
                </a:lnTo>
                <a:lnTo>
                  <a:pt x="368300" y="368808"/>
                </a:lnTo>
                <a:lnTo>
                  <a:pt x="362309" y="322104"/>
                </a:lnTo>
                <a:lnTo>
                  <a:pt x="344339" y="277885"/>
                </a:lnTo>
                <a:lnTo>
                  <a:pt x="314388" y="238633"/>
                </a:lnTo>
                <a:lnTo>
                  <a:pt x="279672" y="199574"/>
                </a:lnTo>
                <a:lnTo>
                  <a:pt x="249291" y="156170"/>
                </a:lnTo>
                <a:lnTo>
                  <a:pt x="223250" y="108431"/>
                </a:lnTo>
                <a:lnTo>
                  <a:pt x="201555" y="56370"/>
                </a:lnTo>
                <a:lnTo>
                  <a:pt x="18421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46819" y="1691500"/>
            <a:ext cx="464184" cy="52069"/>
          </a:xfrm>
          <a:custGeom>
            <a:avLst/>
            <a:gdLst/>
            <a:ahLst/>
            <a:cxnLst/>
            <a:rect l="l" t="t" r="r" b="b"/>
            <a:pathLst>
              <a:path w="464184" h="52069">
                <a:moveTo>
                  <a:pt x="464172" y="0"/>
                </a:moveTo>
                <a:lnTo>
                  <a:pt x="0" y="0"/>
                </a:lnTo>
                <a:lnTo>
                  <a:pt x="0" y="51574"/>
                </a:lnTo>
                <a:lnTo>
                  <a:pt x="464172" y="51574"/>
                </a:lnTo>
                <a:lnTo>
                  <a:pt x="46417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46819" y="1832724"/>
            <a:ext cx="464184" cy="52069"/>
          </a:xfrm>
          <a:custGeom>
            <a:avLst/>
            <a:gdLst/>
            <a:ahLst/>
            <a:cxnLst/>
            <a:rect l="l" t="t" r="r" b="b"/>
            <a:pathLst>
              <a:path w="464184" h="52069">
                <a:moveTo>
                  <a:pt x="464172" y="0"/>
                </a:moveTo>
                <a:lnTo>
                  <a:pt x="0" y="0"/>
                </a:lnTo>
                <a:lnTo>
                  <a:pt x="0" y="51574"/>
                </a:lnTo>
                <a:lnTo>
                  <a:pt x="464172" y="51574"/>
                </a:lnTo>
                <a:lnTo>
                  <a:pt x="46417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68867" y="1241425"/>
            <a:ext cx="220345" cy="270510"/>
          </a:xfrm>
          <a:custGeom>
            <a:avLst/>
            <a:gdLst/>
            <a:ahLst/>
            <a:cxnLst/>
            <a:rect l="l" t="t" r="r" b="b"/>
            <a:pathLst>
              <a:path w="220345" h="270509">
                <a:moveTo>
                  <a:pt x="112013" y="0"/>
                </a:moveTo>
                <a:lnTo>
                  <a:pt x="65526" y="10090"/>
                </a:lnTo>
                <a:lnTo>
                  <a:pt x="30178" y="38608"/>
                </a:lnTo>
                <a:lnTo>
                  <a:pt x="7768" y="81799"/>
                </a:lnTo>
                <a:lnTo>
                  <a:pt x="0" y="136271"/>
                </a:lnTo>
                <a:lnTo>
                  <a:pt x="787" y="154934"/>
                </a:lnTo>
                <a:lnTo>
                  <a:pt x="12700" y="204850"/>
                </a:lnTo>
                <a:lnTo>
                  <a:pt x="38149" y="243052"/>
                </a:lnTo>
                <a:lnTo>
                  <a:pt x="76390" y="265731"/>
                </a:lnTo>
                <a:lnTo>
                  <a:pt x="108584" y="270383"/>
                </a:lnTo>
                <a:lnTo>
                  <a:pt x="124491" y="269426"/>
                </a:lnTo>
                <a:lnTo>
                  <a:pt x="166497" y="254888"/>
                </a:lnTo>
                <a:lnTo>
                  <a:pt x="193598" y="229108"/>
                </a:lnTo>
                <a:lnTo>
                  <a:pt x="110235" y="229108"/>
                </a:lnTo>
                <a:lnTo>
                  <a:pt x="101280" y="228228"/>
                </a:lnTo>
                <a:lnTo>
                  <a:pt x="67572" y="201517"/>
                </a:lnTo>
                <a:lnTo>
                  <a:pt x="54514" y="160051"/>
                </a:lnTo>
                <a:lnTo>
                  <a:pt x="52870" y="136271"/>
                </a:lnTo>
                <a:lnTo>
                  <a:pt x="52929" y="132079"/>
                </a:lnTo>
                <a:lnTo>
                  <a:pt x="59054" y="89408"/>
                </a:lnTo>
                <a:lnTo>
                  <a:pt x="77977" y="54863"/>
                </a:lnTo>
                <a:lnTo>
                  <a:pt x="110616" y="41275"/>
                </a:lnTo>
                <a:lnTo>
                  <a:pt x="194331" y="41275"/>
                </a:lnTo>
                <a:lnTo>
                  <a:pt x="193357" y="39766"/>
                </a:lnTo>
                <a:lnTo>
                  <a:pt x="159555" y="10644"/>
                </a:lnTo>
                <a:lnTo>
                  <a:pt x="129369" y="1309"/>
                </a:lnTo>
                <a:lnTo>
                  <a:pt x="112013" y="0"/>
                </a:lnTo>
                <a:close/>
              </a:path>
              <a:path w="220345" h="270509">
                <a:moveTo>
                  <a:pt x="194331" y="41275"/>
                </a:moveTo>
                <a:lnTo>
                  <a:pt x="110616" y="41275"/>
                </a:lnTo>
                <a:lnTo>
                  <a:pt x="119830" y="42251"/>
                </a:lnTo>
                <a:lnTo>
                  <a:pt x="128222" y="44799"/>
                </a:lnTo>
                <a:lnTo>
                  <a:pt x="157710" y="78648"/>
                </a:lnTo>
                <a:lnTo>
                  <a:pt x="166877" y="122132"/>
                </a:lnTo>
                <a:lnTo>
                  <a:pt x="167194" y="132079"/>
                </a:lnTo>
                <a:lnTo>
                  <a:pt x="167192" y="136271"/>
                </a:lnTo>
                <a:lnTo>
                  <a:pt x="160908" y="182372"/>
                </a:lnTo>
                <a:lnTo>
                  <a:pt x="141731" y="216280"/>
                </a:lnTo>
                <a:lnTo>
                  <a:pt x="110235" y="229108"/>
                </a:lnTo>
                <a:lnTo>
                  <a:pt x="193598" y="229108"/>
                </a:lnTo>
                <a:lnTo>
                  <a:pt x="212002" y="192373"/>
                </a:lnTo>
                <a:lnTo>
                  <a:pt x="219241" y="154082"/>
                </a:lnTo>
                <a:lnTo>
                  <a:pt x="220217" y="132079"/>
                </a:lnTo>
                <a:lnTo>
                  <a:pt x="219477" y="114698"/>
                </a:lnTo>
                <a:lnTo>
                  <a:pt x="217249" y="97996"/>
                </a:lnTo>
                <a:lnTo>
                  <a:pt x="213520" y="81984"/>
                </a:lnTo>
                <a:lnTo>
                  <a:pt x="208279" y="66675"/>
                </a:lnTo>
                <a:lnTo>
                  <a:pt x="201592" y="52512"/>
                </a:lnTo>
                <a:lnTo>
                  <a:pt x="194331" y="41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51947" y="1422908"/>
            <a:ext cx="927735" cy="796290"/>
          </a:xfrm>
          <a:custGeom>
            <a:avLst/>
            <a:gdLst/>
            <a:ahLst/>
            <a:cxnLst/>
            <a:rect l="l" t="t" r="r" b="b"/>
            <a:pathLst>
              <a:path w="927734" h="796289">
                <a:moveTo>
                  <a:pt x="927353" y="0"/>
                </a:moveTo>
                <a:lnTo>
                  <a:pt x="0" y="0"/>
                </a:lnTo>
                <a:lnTo>
                  <a:pt x="0" y="691895"/>
                </a:lnTo>
                <a:lnTo>
                  <a:pt x="208152" y="796036"/>
                </a:lnTo>
                <a:lnTo>
                  <a:pt x="719201" y="796036"/>
                </a:lnTo>
                <a:lnTo>
                  <a:pt x="927353" y="691895"/>
                </a:lnTo>
                <a:lnTo>
                  <a:pt x="92735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63428" y="558545"/>
            <a:ext cx="120523" cy="12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38664" y="529590"/>
            <a:ext cx="1154430" cy="2179955"/>
          </a:xfrm>
          <a:custGeom>
            <a:avLst/>
            <a:gdLst/>
            <a:ahLst/>
            <a:cxnLst/>
            <a:rect l="l" t="t" r="r" b="b"/>
            <a:pathLst>
              <a:path w="1154429" h="2179955">
                <a:moveTo>
                  <a:pt x="498475" y="0"/>
                </a:moveTo>
                <a:lnTo>
                  <a:pt x="673480" y="0"/>
                </a:lnTo>
                <a:lnTo>
                  <a:pt x="692906" y="3923"/>
                </a:lnTo>
                <a:lnTo>
                  <a:pt x="708771" y="14620"/>
                </a:lnTo>
                <a:lnTo>
                  <a:pt x="719468" y="30485"/>
                </a:lnTo>
                <a:lnTo>
                  <a:pt x="723391" y="49911"/>
                </a:lnTo>
                <a:lnTo>
                  <a:pt x="723391" y="146050"/>
                </a:lnTo>
                <a:lnTo>
                  <a:pt x="894968" y="146050"/>
                </a:lnTo>
                <a:lnTo>
                  <a:pt x="1153921" y="275589"/>
                </a:lnTo>
                <a:lnTo>
                  <a:pt x="1153921" y="1646174"/>
                </a:lnTo>
                <a:lnTo>
                  <a:pt x="894968" y="1775714"/>
                </a:lnTo>
                <a:lnTo>
                  <a:pt x="676275" y="1775714"/>
                </a:lnTo>
                <a:lnTo>
                  <a:pt x="676275" y="2179574"/>
                </a:lnTo>
                <a:lnTo>
                  <a:pt x="477646" y="2179574"/>
                </a:lnTo>
                <a:lnTo>
                  <a:pt x="477646" y="1775714"/>
                </a:lnTo>
                <a:lnTo>
                  <a:pt x="364362" y="1775714"/>
                </a:lnTo>
                <a:lnTo>
                  <a:pt x="364362" y="1996948"/>
                </a:lnTo>
                <a:lnTo>
                  <a:pt x="264921" y="1996948"/>
                </a:lnTo>
                <a:lnTo>
                  <a:pt x="264921" y="1775714"/>
                </a:lnTo>
                <a:lnTo>
                  <a:pt x="258952" y="1775714"/>
                </a:lnTo>
                <a:lnTo>
                  <a:pt x="0" y="1646174"/>
                </a:lnTo>
                <a:lnTo>
                  <a:pt x="0" y="275589"/>
                </a:lnTo>
                <a:lnTo>
                  <a:pt x="258952" y="146050"/>
                </a:lnTo>
                <a:lnTo>
                  <a:pt x="448563" y="146050"/>
                </a:lnTo>
                <a:lnTo>
                  <a:pt x="448563" y="49911"/>
                </a:lnTo>
                <a:lnTo>
                  <a:pt x="452487" y="30485"/>
                </a:lnTo>
                <a:lnTo>
                  <a:pt x="463184" y="14620"/>
                </a:lnTo>
                <a:lnTo>
                  <a:pt x="479049" y="3923"/>
                </a:lnTo>
                <a:lnTo>
                  <a:pt x="498475" y="0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54564" y="931925"/>
            <a:ext cx="722630" cy="1135380"/>
          </a:xfrm>
          <a:custGeom>
            <a:avLst/>
            <a:gdLst/>
            <a:ahLst/>
            <a:cxnLst/>
            <a:rect l="l" t="t" r="r" b="b"/>
            <a:pathLst>
              <a:path w="722629" h="1135380">
                <a:moveTo>
                  <a:pt x="601726" y="0"/>
                </a:moveTo>
                <a:lnTo>
                  <a:pt x="120395" y="0"/>
                </a:lnTo>
                <a:lnTo>
                  <a:pt x="73509" y="9471"/>
                </a:lnTo>
                <a:lnTo>
                  <a:pt x="35242" y="35290"/>
                </a:lnTo>
                <a:lnTo>
                  <a:pt x="9453" y="73562"/>
                </a:lnTo>
                <a:lnTo>
                  <a:pt x="0" y="120396"/>
                </a:lnTo>
                <a:lnTo>
                  <a:pt x="0" y="1014476"/>
                </a:lnTo>
                <a:lnTo>
                  <a:pt x="9453" y="1061309"/>
                </a:lnTo>
                <a:lnTo>
                  <a:pt x="35242" y="1099581"/>
                </a:lnTo>
                <a:lnTo>
                  <a:pt x="73509" y="1125400"/>
                </a:lnTo>
                <a:lnTo>
                  <a:pt x="120395" y="1134872"/>
                </a:lnTo>
                <a:lnTo>
                  <a:pt x="601726" y="1134872"/>
                </a:lnTo>
                <a:lnTo>
                  <a:pt x="648612" y="1125400"/>
                </a:lnTo>
                <a:lnTo>
                  <a:pt x="686879" y="1099581"/>
                </a:lnTo>
                <a:lnTo>
                  <a:pt x="712668" y="1061309"/>
                </a:lnTo>
                <a:lnTo>
                  <a:pt x="722121" y="1014476"/>
                </a:lnTo>
                <a:lnTo>
                  <a:pt x="722121" y="120396"/>
                </a:lnTo>
                <a:lnTo>
                  <a:pt x="712668" y="73562"/>
                </a:lnTo>
                <a:lnTo>
                  <a:pt x="686879" y="35290"/>
                </a:lnTo>
                <a:lnTo>
                  <a:pt x="648612" y="9471"/>
                </a:lnTo>
                <a:lnTo>
                  <a:pt x="60172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31538" y="1020191"/>
            <a:ext cx="368300" cy="553085"/>
          </a:xfrm>
          <a:custGeom>
            <a:avLst/>
            <a:gdLst/>
            <a:ahLst/>
            <a:cxnLst/>
            <a:rect l="l" t="t" r="r" b="b"/>
            <a:pathLst>
              <a:path w="368300" h="553085">
                <a:moveTo>
                  <a:pt x="184086" y="0"/>
                </a:moveTo>
                <a:lnTo>
                  <a:pt x="166744" y="56370"/>
                </a:lnTo>
                <a:lnTo>
                  <a:pt x="145049" y="108431"/>
                </a:lnTo>
                <a:lnTo>
                  <a:pt x="119008" y="156170"/>
                </a:lnTo>
                <a:lnTo>
                  <a:pt x="88627" y="199574"/>
                </a:lnTo>
                <a:lnTo>
                  <a:pt x="53911" y="238633"/>
                </a:lnTo>
                <a:lnTo>
                  <a:pt x="23960" y="277885"/>
                </a:lnTo>
                <a:lnTo>
                  <a:pt x="5990" y="322104"/>
                </a:lnTo>
                <a:lnTo>
                  <a:pt x="0" y="368808"/>
                </a:lnTo>
                <a:lnTo>
                  <a:pt x="5990" y="415511"/>
                </a:lnTo>
                <a:lnTo>
                  <a:pt x="23960" y="459730"/>
                </a:lnTo>
                <a:lnTo>
                  <a:pt x="53911" y="498983"/>
                </a:lnTo>
                <a:lnTo>
                  <a:pt x="93163" y="528986"/>
                </a:lnTo>
                <a:lnTo>
                  <a:pt x="137383" y="546989"/>
                </a:lnTo>
                <a:lnTo>
                  <a:pt x="184086" y="552989"/>
                </a:lnTo>
                <a:lnTo>
                  <a:pt x="230789" y="546989"/>
                </a:lnTo>
                <a:lnTo>
                  <a:pt x="275009" y="528986"/>
                </a:lnTo>
                <a:lnTo>
                  <a:pt x="314261" y="498983"/>
                </a:lnTo>
                <a:lnTo>
                  <a:pt x="344212" y="459730"/>
                </a:lnTo>
                <a:lnTo>
                  <a:pt x="362182" y="415511"/>
                </a:lnTo>
                <a:lnTo>
                  <a:pt x="368173" y="368808"/>
                </a:lnTo>
                <a:lnTo>
                  <a:pt x="362182" y="322104"/>
                </a:lnTo>
                <a:lnTo>
                  <a:pt x="344212" y="277885"/>
                </a:lnTo>
                <a:lnTo>
                  <a:pt x="314261" y="238633"/>
                </a:lnTo>
                <a:lnTo>
                  <a:pt x="279545" y="199574"/>
                </a:lnTo>
                <a:lnTo>
                  <a:pt x="249164" y="156170"/>
                </a:lnTo>
                <a:lnTo>
                  <a:pt x="223123" y="108431"/>
                </a:lnTo>
                <a:lnTo>
                  <a:pt x="201428" y="56370"/>
                </a:lnTo>
                <a:lnTo>
                  <a:pt x="184086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83468" y="1691500"/>
            <a:ext cx="464184" cy="52069"/>
          </a:xfrm>
          <a:custGeom>
            <a:avLst/>
            <a:gdLst/>
            <a:ahLst/>
            <a:cxnLst/>
            <a:rect l="l" t="t" r="r" b="b"/>
            <a:pathLst>
              <a:path w="464184" h="52069">
                <a:moveTo>
                  <a:pt x="464172" y="0"/>
                </a:moveTo>
                <a:lnTo>
                  <a:pt x="0" y="0"/>
                </a:lnTo>
                <a:lnTo>
                  <a:pt x="0" y="51574"/>
                </a:lnTo>
                <a:lnTo>
                  <a:pt x="464172" y="51574"/>
                </a:lnTo>
                <a:lnTo>
                  <a:pt x="46417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83468" y="1832724"/>
            <a:ext cx="464184" cy="52069"/>
          </a:xfrm>
          <a:custGeom>
            <a:avLst/>
            <a:gdLst/>
            <a:ahLst/>
            <a:cxnLst/>
            <a:rect l="l" t="t" r="r" b="b"/>
            <a:pathLst>
              <a:path w="464184" h="52069">
                <a:moveTo>
                  <a:pt x="464172" y="0"/>
                </a:moveTo>
                <a:lnTo>
                  <a:pt x="0" y="0"/>
                </a:lnTo>
                <a:lnTo>
                  <a:pt x="0" y="51574"/>
                </a:lnTo>
                <a:lnTo>
                  <a:pt x="464172" y="51574"/>
                </a:lnTo>
                <a:lnTo>
                  <a:pt x="46417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61446" y="1243075"/>
            <a:ext cx="289560" cy="267335"/>
          </a:xfrm>
          <a:custGeom>
            <a:avLst/>
            <a:gdLst/>
            <a:ahLst/>
            <a:cxnLst/>
            <a:rect l="l" t="t" r="r" b="b"/>
            <a:pathLst>
              <a:path w="289559" h="267334">
                <a:moveTo>
                  <a:pt x="212089" y="0"/>
                </a:moveTo>
                <a:lnTo>
                  <a:pt x="169672" y="3937"/>
                </a:lnTo>
                <a:lnTo>
                  <a:pt x="164083" y="5461"/>
                </a:lnTo>
                <a:lnTo>
                  <a:pt x="164083" y="263651"/>
                </a:lnTo>
                <a:lnTo>
                  <a:pt x="168528" y="264540"/>
                </a:lnTo>
                <a:lnTo>
                  <a:pt x="174117" y="265302"/>
                </a:lnTo>
                <a:lnTo>
                  <a:pt x="180848" y="265938"/>
                </a:lnTo>
                <a:lnTo>
                  <a:pt x="187578" y="266700"/>
                </a:lnTo>
                <a:lnTo>
                  <a:pt x="195452" y="267081"/>
                </a:lnTo>
                <a:lnTo>
                  <a:pt x="204470" y="267081"/>
                </a:lnTo>
                <a:lnTo>
                  <a:pt x="246125" y="260858"/>
                </a:lnTo>
                <a:lnTo>
                  <a:pt x="276092" y="237061"/>
                </a:lnTo>
                <a:lnTo>
                  <a:pt x="280418" y="229235"/>
                </a:lnTo>
                <a:lnTo>
                  <a:pt x="211581" y="229235"/>
                </a:lnTo>
                <a:lnTo>
                  <a:pt x="208914" y="229108"/>
                </a:lnTo>
                <a:lnTo>
                  <a:pt x="206501" y="228853"/>
                </a:lnTo>
                <a:lnTo>
                  <a:pt x="204216" y="228726"/>
                </a:lnTo>
                <a:lnTo>
                  <a:pt x="202056" y="228346"/>
                </a:lnTo>
                <a:lnTo>
                  <a:pt x="200278" y="227837"/>
                </a:lnTo>
                <a:lnTo>
                  <a:pt x="200278" y="145796"/>
                </a:lnTo>
                <a:lnTo>
                  <a:pt x="278249" y="145796"/>
                </a:lnTo>
                <a:lnTo>
                  <a:pt x="273389" y="139066"/>
                </a:lnTo>
                <a:lnTo>
                  <a:pt x="267160" y="132794"/>
                </a:lnTo>
                <a:lnTo>
                  <a:pt x="260193" y="127879"/>
                </a:lnTo>
                <a:lnTo>
                  <a:pt x="252475" y="124333"/>
                </a:lnTo>
                <a:lnTo>
                  <a:pt x="252475" y="122936"/>
                </a:lnTo>
                <a:lnTo>
                  <a:pt x="259546" y="118409"/>
                </a:lnTo>
                <a:lnTo>
                  <a:pt x="265699" y="113014"/>
                </a:lnTo>
                <a:lnTo>
                  <a:pt x="269069" y="108965"/>
                </a:lnTo>
                <a:lnTo>
                  <a:pt x="200278" y="108965"/>
                </a:lnTo>
                <a:lnTo>
                  <a:pt x="200278" y="39243"/>
                </a:lnTo>
                <a:lnTo>
                  <a:pt x="212344" y="37591"/>
                </a:lnTo>
                <a:lnTo>
                  <a:pt x="216280" y="37591"/>
                </a:lnTo>
                <a:lnTo>
                  <a:pt x="224662" y="37337"/>
                </a:lnTo>
                <a:lnTo>
                  <a:pt x="277749" y="37337"/>
                </a:lnTo>
                <a:lnTo>
                  <a:pt x="274447" y="28956"/>
                </a:lnTo>
                <a:lnTo>
                  <a:pt x="241934" y="3683"/>
                </a:lnTo>
                <a:lnTo>
                  <a:pt x="220378" y="164"/>
                </a:lnTo>
                <a:lnTo>
                  <a:pt x="212089" y="0"/>
                </a:lnTo>
                <a:close/>
              </a:path>
              <a:path w="289559" h="267334">
                <a:moveTo>
                  <a:pt x="278249" y="145796"/>
                </a:moveTo>
                <a:lnTo>
                  <a:pt x="213868" y="145796"/>
                </a:lnTo>
                <a:lnTo>
                  <a:pt x="220912" y="146298"/>
                </a:lnTo>
                <a:lnTo>
                  <a:pt x="227552" y="148002"/>
                </a:lnTo>
                <a:lnTo>
                  <a:pt x="251205" y="187198"/>
                </a:lnTo>
                <a:lnTo>
                  <a:pt x="250394" y="197486"/>
                </a:lnTo>
                <a:lnTo>
                  <a:pt x="222069" y="228687"/>
                </a:lnTo>
                <a:lnTo>
                  <a:pt x="214756" y="229235"/>
                </a:lnTo>
                <a:lnTo>
                  <a:pt x="280418" y="229235"/>
                </a:lnTo>
                <a:lnTo>
                  <a:pt x="289305" y="188468"/>
                </a:lnTo>
                <a:lnTo>
                  <a:pt x="288571" y="176420"/>
                </a:lnTo>
                <a:lnTo>
                  <a:pt x="286575" y="165433"/>
                </a:lnTo>
                <a:lnTo>
                  <a:pt x="283340" y="155517"/>
                </a:lnTo>
                <a:lnTo>
                  <a:pt x="278892" y="146685"/>
                </a:lnTo>
                <a:lnTo>
                  <a:pt x="278249" y="145796"/>
                </a:lnTo>
                <a:close/>
              </a:path>
              <a:path w="289559" h="267334">
                <a:moveTo>
                  <a:pt x="277749" y="37337"/>
                </a:moveTo>
                <a:lnTo>
                  <a:pt x="224662" y="37337"/>
                </a:lnTo>
                <a:lnTo>
                  <a:pt x="231775" y="39877"/>
                </a:lnTo>
                <a:lnTo>
                  <a:pt x="237489" y="45085"/>
                </a:lnTo>
                <a:lnTo>
                  <a:pt x="241345" y="49702"/>
                </a:lnTo>
                <a:lnTo>
                  <a:pt x="244141" y="55737"/>
                </a:lnTo>
                <a:lnTo>
                  <a:pt x="245866" y="63176"/>
                </a:lnTo>
                <a:lnTo>
                  <a:pt x="246506" y="72009"/>
                </a:lnTo>
                <a:lnTo>
                  <a:pt x="245961" y="79871"/>
                </a:lnTo>
                <a:lnTo>
                  <a:pt x="213613" y="108965"/>
                </a:lnTo>
                <a:lnTo>
                  <a:pt x="269069" y="108965"/>
                </a:lnTo>
                <a:lnTo>
                  <a:pt x="282701" y="66294"/>
                </a:lnTo>
                <a:lnTo>
                  <a:pt x="282392" y="58358"/>
                </a:lnTo>
                <a:lnTo>
                  <a:pt x="281463" y="50911"/>
                </a:lnTo>
                <a:lnTo>
                  <a:pt x="279915" y="43916"/>
                </a:lnTo>
                <a:lnTo>
                  <a:pt x="277749" y="37337"/>
                </a:lnTo>
                <a:close/>
              </a:path>
              <a:path w="289559" h="267334">
                <a:moveTo>
                  <a:pt x="99313" y="2032"/>
                </a:moveTo>
                <a:lnTo>
                  <a:pt x="53594" y="2032"/>
                </a:lnTo>
                <a:lnTo>
                  <a:pt x="0" y="264668"/>
                </a:lnTo>
                <a:lnTo>
                  <a:pt x="36829" y="264668"/>
                </a:lnTo>
                <a:lnTo>
                  <a:pt x="49910" y="195325"/>
                </a:lnTo>
                <a:lnTo>
                  <a:pt x="138290" y="195325"/>
                </a:lnTo>
                <a:lnTo>
                  <a:pt x="130582" y="157099"/>
                </a:lnTo>
                <a:lnTo>
                  <a:pt x="55118" y="157099"/>
                </a:lnTo>
                <a:lnTo>
                  <a:pt x="66421" y="97027"/>
                </a:lnTo>
                <a:lnTo>
                  <a:pt x="67469" y="90878"/>
                </a:lnTo>
                <a:lnTo>
                  <a:pt x="68548" y="84248"/>
                </a:lnTo>
                <a:lnTo>
                  <a:pt x="69564" y="77739"/>
                </a:lnTo>
                <a:lnTo>
                  <a:pt x="70611" y="70738"/>
                </a:lnTo>
                <a:lnTo>
                  <a:pt x="71731" y="63619"/>
                </a:lnTo>
                <a:lnTo>
                  <a:pt x="74802" y="43687"/>
                </a:lnTo>
                <a:lnTo>
                  <a:pt x="107713" y="43687"/>
                </a:lnTo>
                <a:lnTo>
                  <a:pt x="99313" y="2032"/>
                </a:lnTo>
                <a:close/>
              </a:path>
              <a:path w="289559" h="267334">
                <a:moveTo>
                  <a:pt x="138290" y="195325"/>
                </a:moveTo>
                <a:lnTo>
                  <a:pt x="100583" y="195325"/>
                </a:lnTo>
                <a:lnTo>
                  <a:pt x="114173" y="264668"/>
                </a:lnTo>
                <a:lnTo>
                  <a:pt x="152273" y="264668"/>
                </a:lnTo>
                <a:lnTo>
                  <a:pt x="138290" y="195325"/>
                </a:lnTo>
                <a:close/>
              </a:path>
              <a:path w="289559" h="267334">
                <a:moveTo>
                  <a:pt x="107713" y="43687"/>
                </a:moveTo>
                <a:lnTo>
                  <a:pt x="75437" y="43687"/>
                </a:lnTo>
                <a:lnTo>
                  <a:pt x="77438" y="56546"/>
                </a:lnTo>
                <a:lnTo>
                  <a:pt x="81885" y="84454"/>
                </a:lnTo>
                <a:lnTo>
                  <a:pt x="82951" y="90884"/>
                </a:lnTo>
                <a:lnTo>
                  <a:pt x="84074" y="97282"/>
                </a:lnTo>
                <a:lnTo>
                  <a:pt x="95376" y="157099"/>
                </a:lnTo>
                <a:lnTo>
                  <a:pt x="130582" y="157099"/>
                </a:lnTo>
                <a:lnTo>
                  <a:pt x="107713" y="43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06876" y="3621151"/>
            <a:ext cx="951865" cy="45720"/>
          </a:xfrm>
          <a:custGeom>
            <a:avLst/>
            <a:gdLst/>
            <a:ahLst/>
            <a:cxnLst/>
            <a:rect l="l" t="t" r="r" b="b"/>
            <a:pathLst>
              <a:path w="951864" h="45720">
                <a:moveTo>
                  <a:pt x="929004" y="0"/>
                </a:moveTo>
                <a:lnTo>
                  <a:pt x="22860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60"/>
                </a:lnTo>
                <a:lnTo>
                  <a:pt x="1803" y="31789"/>
                </a:lnTo>
                <a:lnTo>
                  <a:pt x="6715" y="39052"/>
                </a:lnTo>
                <a:lnTo>
                  <a:pt x="13983" y="43934"/>
                </a:lnTo>
                <a:lnTo>
                  <a:pt x="22860" y="45719"/>
                </a:lnTo>
                <a:lnTo>
                  <a:pt x="929004" y="45719"/>
                </a:lnTo>
                <a:lnTo>
                  <a:pt x="937934" y="43934"/>
                </a:lnTo>
                <a:lnTo>
                  <a:pt x="945197" y="39052"/>
                </a:lnTo>
                <a:lnTo>
                  <a:pt x="950079" y="31789"/>
                </a:lnTo>
                <a:lnTo>
                  <a:pt x="951864" y="22860"/>
                </a:lnTo>
                <a:lnTo>
                  <a:pt x="950079" y="13983"/>
                </a:lnTo>
                <a:lnTo>
                  <a:pt x="945197" y="6715"/>
                </a:lnTo>
                <a:lnTo>
                  <a:pt x="937934" y="1803"/>
                </a:lnTo>
                <a:lnTo>
                  <a:pt x="929004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1166" y="2202688"/>
            <a:ext cx="46990" cy="1468755"/>
          </a:xfrm>
          <a:custGeom>
            <a:avLst/>
            <a:gdLst/>
            <a:ahLst/>
            <a:cxnLst/>
            <a:rect l="l" t="t" r="r" b="b"/>
            <a:pathLst>
              <a:path w="46989" h="1468754">
                <a:moveTo>
                  <a:pt x="46690" y="0"/>
                </a:moveTo>
                <a:lnTo>
                  <a:pt x="0" y="0"/>
                </a:lnTo>
                <a:lnTo>
                  <a:pt x="0" y="1468755"/>
                </a:lnTo>
                <a:lnTo>
                  <a:pt x="46690" y="1468755"/>
                </a:lnTo>
                <a:lnTo>
                  <a:pt x="4669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0609" y="2202688"/>
            <a:ext cx="46990" cy="1468755"/>
          </a:xfrm>
          <a:custGeom>
            <a:avLst/>
            <a:gdLst/>
            <a:ahLst/>
            <a:cxnLst/>
            <a:rect l="l" t="t" r="r" b="b"/>
            <a:pathLst>
              <a:path w="46990" h="1468754">
                <a:moveTo>
                  <a:pt x="46690" y="0"/>
                </a:moveTo>
                <a:lnTo>
                  <a:pt x="0" y="0"/>
                </a:lnTo>
                <a:lnTo>
                  <a:pt x="0" y="1468755"/>
                </a:lnTo>
                <a:lnTo>
                  <a:pt x="46690" y="1468755"/>
                </a:lnTo>
                <a:lnTo>
                  <a:pt x="4669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59926" y="2202688"/>
            <a:ext cx="46990" cy="1468755"/>
          </a:xfrm>
          <a:custGeom>
            <a:avLst/>
            <a:gdLst/>
            <a:ahLst/>
            <a:cxnLst/>
            <a:rect l="l" t="t" r="r" b="b"/>
            <a:pathLst>
              <a:path w="46990" h="1468754">
                <a:moveTo>
                  <a:pt x="46690" y="0"/>
                </a:moveTo>
                <a:lnTo>
                  <a:pt x="0" y="0"/>
                </a:lnTo>
                <a:lnTo>
                  <a:pt x="0" y="1468755"/>
                </a:lnTo>
                <a:lnTo>
                  <a:pt x="46690" y="1468755"/>
                </a:lnTo>
                <a:lnTo>
                  <a:pt x="4669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99368" y="2202688"/>
            <a:ext cx="46990" cy="1468755"/>
          </a:xfrm>
          <a:custGeom>
            <a:avLst/>
            <a:gdLst/>
            <a:ahLst/>
            <a:cxnLst/>
            <a:rect l="l" t="t" r="r" b="b"/>
            <a:pathLst>
              <a:path w="46990" h="1468754">
                <a:moveTo>
                  <a:pt x="46690" y="0"/>
                </a:moveTo>
                <a:lnTo>
                  <a:pt x="0" y="0"/>
                </a:lnTo>
                <a:lnTo>
                  <a:pt x="0" y="1468755"/>
                </a:lnTo>
                <a:lnTo>
                  <a:pt x="46690" y="1468755"/>
                </a:lnTo>
                <a:lnTo>
                  <a:pt x="46690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3833" y="3060319"/>
            <a:ext cx="3081020" cy="1147445"/>
          </a:xfrm>
          <a:custGeom>
            <a:avLst/>
            <a:gdLst/>
            <a:ahLst/>
            <a:cxnLst/>
            <a:rect l="l" t="t" r="r" b="b"/>
            <a:pathLst>
              <a:path w="3081020" h="1147445">
                <a:moveTo>
                  <a:pt x="2083276" y="0"/>
                </a:moveTo>
                <a:lnTo>
                  <a:pt x="1986248" y="596264"/>
                </a:lnTo>
                <a:lnTo>
                  <a:pt x="1978755" y="652271"/>
                </a:lnTo>
                <a:lnTo>
                  <a:pt x="1946394" y="608873"/>
                </a:lnTo>
                <a:lnTo>
                  <a:pt x="1936718" y="594994"/>
                </a:lnTo>
                <a:lnTo>
                  <a:pt x="1928768" y="585771"/>
                </a:lnTo>
                <a:lnTo>
                  <a:pt x="1919414" y="579596"/>
                </a:lnTo>
                <a:lnTo>
                  <a:pt x="1908107" y="576135"/>
                </a:lnTo>
                <a:lnTo>
                  <a:pt x="1894300" y="575055"/>
                </a:lnTo>
                <a:lnTo>
                  <a:pt x="1014063" y="575817"/>
                </a:lnTo>
                <a:lnTo>
                  <a:pt x="1004177" y="575052"/>
                </a:lnTo>
                <a:lnTo>
                  <a:pt x="996981" y="572452"/>
                </a:lnTo>
                <a:lnTo>
                  <a:pt x="991881" y="567566"/>
                </a:lnTo>
                <a:lnTo>
                  <a:pt x="988282" y="559942"/>
                </a:lnTo>
                <a:lnTo>
                  <a:pt x="976854" y="527262"/>
                </a:lnTo>
                <a:lnTo>
                  <a:pt x="941546" y="429767"/>
                </a:lnTo>
                <a:lnTo>
                  <a:pt x="937966" y="420743"/>
                </a:lnTo>
                <a:lnTo>
                  <a:pt x="933100" y="413194"/>
                </a:lnTo>
                <a:lnTo>
                  <a:pt x="925758" y="408122"/>
                </a:lnTo>
                <a:lnTo>
                  <a:pt x="914749" y="406526"/>
                </a:lnTo>
                <a:lnTo>
                  <a:pt x="903599" y="408773"/>
                </a:lnTo>
                <a:lnTo>
                  <a:pt x="825964" y="737089"/>
                </a:lnTo>
                <a:lnTo>
                  <a:pt x="776319" y="976502"/>
                </a:lnTo>
                <a:lnTo>
                  <a:pt x="776319" y="978534"/>
                </a:lnTo>
                <a:lnTo>
                  <a:pt x="772255" y="979169"/>
                </a:lnTo>
                <a:lnTo>
                  <a:pt x="765603" y="916876"/>
                </a:lnTo>
                <a:lnTo>
                  <a:pt x="719677" y="507238"/>
                </a:lnTo>
                <a:lnTo>
                  <a:pt x="666845" y="22986"/>
                </a:lnTo>
                <a:lnTo>
                  <a:pt x="665327" y="14541"/>
                </a:lnTo>
                <a:lnTo>
                  <a:pt x="662035" y="7334"/>
                </a:lnTo>
                <a:lnTo>
                  <a:pt x="655718" y="2270"/>
                </a:lnTo>
                <a:lnTo>
                  <a:pt x="645128" y="253"/>
                </a:lnTo>
                <a:lnTo>
                  <a:pt x="634206" y="1014"/>
                </a:lnTo>
                <a:lnTo>
                  <a:pt x="613792" y="61618"/>
                </a:lnTo>
                <a:lnTo>
                  <a:pt x="539591" y="643635"/>
                </a:lnTo>
                <a:lnTo>
                  <a:pt x="539210" y="645286"/>
                </a:lnTo>
                <a:lnTo>
                  <a:pt x="539210" y="647064"/>
                </a:lnTo>
                <a:lnTo>
                  <a:pt x="538194" y="652271"/>
                </a:lnTo>
                <a:lnTo>
                  <a:pt x="504779" y="607837"/>
                </a:lnTo>
                <a:lnTo>
                  <a:pt x="494760" y="593597"/>
                </a:lnTo>
                <a:lnTo>
                  <a:pt x="487662" y="585221"/>
                </a:lnTo>
                <a:lnTo>
                  <a:pt x="479218" y="579548"/>
                </a:lnTo>
                <a:lnTo>
                  <a:pt x="468989" y="576327"/>
                </a:lnTo>
                <a:lnTo>
                  <a:pt x="456533" y="575309"/>
                </a:lnTo>
                <a:lnTo>
                  <a:pt x="14192" y="575817"/>
                </a:lnTo>
                <a:lnTo>
                  <a:pt x="4032" y="573023"/>
                </a:lnTo>
                <a:lnTo>
                  <a:pt x="2000" y="578484"/>
                </a:lnTo>
                <a:lnTo>
                  <a:pt x="416" y="584622"/>
                </a:lnTo>
                <a:lnTo>
                  <a:pt x="0" y="591105"/>
                </a:lnTo>
                <a:lnTo>
                  <a:pt x="392" y="597755"/>
                </a:lnTo>
                <a:lnTo>
                  <a:pt x="1238" y="604392"/>
                </a:lnTo>
                <a:lnTo>
                  <a:pt x="2254" y="609853"/>
                </a:lnTo>
                <a:lnTo>
                  <a:pt x="9747" y="607567"/>
                </a:lnTo>
                <a:lnTo>
                  <a:pt x="14573" y="607821"/>
                </a:lnTo>
                <a:lnTo>
                  <a:pt x="436848" y="607567"/>
                </a:lnTo>
                <a:lnTo>
                  <a:pt x="475436" y="638379"/>
                </a:lnTo>
                <a:lnTo>
                  <a:pt x="516477" y="693546"/>
                </a:lnTo>
                <a:lnTo>
                  <a:pt x="552100" y="720784"/>
                </a:lnTo>
                <a:lnTo>
                  <a:pt x="564483" y="719677"/>
                </a:lnTo>
                <a:lnTo>
                  <a:pt x="574008" y="712712"/>
                </a:lnTo>
                <a:lnTo>
                  <a:pt x="578961" y="700531"/>
                </a:lnTo>
                <a:lnTo>
                  <a:pt x="639286" y="223646"/>
                </a:lnTo>
                <a:lnTo>
                  <a:pt x="638270" y="220852"/>
                </a:lnTo>
                <a:lnTo>
                  <a:pt x="642715" y="219328"/>
                </a:lnTo>
                <a:lnTo>
                  <a:pt x="652180" y="302267"/>
                </a:lnTo>
                <a:lnTo>
                  <a:pt x="684371" y="599439"/>
                </a:lnTo>
                <a:lnTo>
                  <a:pt x="718026" y="901826"/>
                </a:lnTo>
                <a:lnTo>
                  <a:pt x="742979" y="1128875"/>
                </a:lnTo>
                <a:lnTo>
                  <a:pt x="770298" y="1147202"/>
                </a:lnTo>
                <a:lnTo>
                  <a:pt x="779335" y="1144111"/>
                </a:lnTo>
                <a:lnTo>
                  <a:pt x="786038" y="1137447"/>
                </a:lnTo>
                <a:lnTo>
                  <a:pt x="789908" y="1127378"/>
                </a:lnTo>
                <a:lnTo>
                  <a:pt x="918432" y="518667"/>
                </a:lnTo>
                <a:lnTo>
                  <a:pt x="921480" y="506094"/>
                </a:lnTo>
                <a:lnTo>
                  <a:pt x="950309" y="583691"/>
                </a:lnTo>
                <a:lnTo>
                  <a:pt x="989044" y="608456"/>
                </a:lnTo>
                <a:lnTo>
                  <a:pt x="1874234" y="608075"/>
                </a:lnTo>
                <a:lnTo>
                  <a:pt x="1883912" y="608830"/>
                </a:lnTo>
                <a:lnTo>
                  <a:pt x="1891744" y="611250"/>
                </a:lnTo>
                <a:lnTo>
                  <a:pt x="1898219" y="615576"/>
                </a:lnTo>
                <a:lnTo>
                  <a:pt x="1903825" y="622045"/>
                </a:lnTo>
                <a:lnTo>
                  <a:pt x="1916783" y="640250"/>
                </a:lnTo>
                <a:lnTo>
                  <a:pt x="1957038" y="694435"/>
                </a:lnTo>
                <a:lnTo>
                  <a:pt x="1993132" y="721473"/>
                </a:lnTo>
                <a:lnTo>
                  <a:pt x="2005060" y="720010"/>
                </a:lnTo>
                <a:lnTo>
                  <a:pt x="2014249" y="713380"/>
                </a:lnTo>
                <a:lnTo>
                  <a:pt x="2018760" y="702309"/>
                </a:lnTo>
                <a:lnTo>
                  <a:pt x="2052669" y="434720"/>
                </a:lnTo>
                <a:lnTo>
                  <a:pt x="2066734" y="327469"/>
                </a:lnTo>
                <a:lnTo>
                  <a:pt x="2074314" y="273843"/>
                </a:lnTo>
                <a:lnTo>
                  <a:pt x="2082514" y="220217"/>
                </a:lnTo>
                <a:lnTo>
                  <a:pt x="2102393" y="395922"/>
                </a:lnTo>
                <a:lnTo>
                  <a:pt x="2179923" y="1104391"/>
                </a:lnTo>
                <a:lnTo>
                  <a:pt x="2180558" y="1111630"/>
                </a:lnTo>
                <a:lnTo>
                  <a:pt x="2182590" y="1125854"/>
                </a:lnTo>
                <a:lnTo>
                  <a:pt x="2184382" y="1134068"/>
                </a:lnTo>
                <a:lnTo>
                  <a:pt x="2188162" y="1140793"/>
                </a:lnTo>
                <a:lnTo>
                  <a:pt x="2194681" y="1145446"/>
                </a:lnTo>
                <a:lnTo>
                  <a:pt x="2204688" y="1147444"/>
                </a:lnTo>
                <a:lnTo>
                  <a:pt x="2215139" y="1146327"/>
                </a:lnTo>
                <a:lnTo>
                  <a:pt x="2222484" y="1142412"/>
                </a:lnTo>
                <a:lnTo>
                  <a:pt x="2227280" y="1135997"/>
                </a:lnTo>
                <a:lnTo>
                  <a:pt x="2230088" y="1127378"/>
                </a:lnTo>
                <a:lnTo>
                  <a:pt x="2243248" y="1063180"/>
                </a:lnTo>
                <a:lnTo>
                  <a:pt x="2347096" y="573686"/>
                </a:lnTo>
                <a:lnTo>
                  <a:pt x="2351801" y="553021"/>
                </a:lnTo>
                <a:lnTo>
                  <a:pt x="2357149" y="532260"/>
                </a:lnTo>
                <a:lnTo>
                  <a:pt x="2363438" y="511428"/>
                </a:lnTo>
                <a:lnTo>
                  <a:pt x="2389219" y="581659"/>
                </a:lnTo>
                <a:lnTo>
                  <a:pt x="2395239" y="596931"/>
                </a:lnTo>
                <a:lnTo>
                  <a:pt x="2401665" y="604773"/>
                </a:lnTo>
                <a:lnTo>
                  <a:pt x="2412472" y="607663"/>
                </a:lnTo>
                <a:lnTo>
                  <a:pt x="2431637" y="608075"/>
                </a:lnTo>
                <a:lnTo>
                  <a:pt x="3080734" y="607821"/>
                </a:lnTo>
                <a:lnTo>
                  <a:pt x="3080734" y="575055"/>
                </a:lnTo>
                <a:lnTo>
                  <a:pt x="2453608" y="575817"/>
                </a:lnTo>
                <a:lnTo>
                  <a:pt x="2443942" y="575046"/>
                </a:lnTo>
                <a:lnTo>
                  <a:pt x="2436860" y="572404"/>
                </a:lnTo>
                <a:lnTo>
                  <a:pt x="2431801" y="567406"/>
                </a:lnTo>
                <a:lnTo>
                  <a:pt x="2428208" y="559561"/>
                </a:lnTo>
                <a:lnTo>
                  <a:pt x="2416425" y="525452"/>
                </a:lnTo>
                <a:lnTo>
                  <a:pt x="2379313" y="423671"/>
                </a:lnTo>
                <a:lnTo>
                  <a:pt x="2375540" y="416200"/>
                </a:lnTo>
                <a:lnTo>
                  <a:pt x="2370185" y="410575"/>
                </a:lnTo>
                <a:lnTo>
                  <a:pt x="2363043" y="407116"/>
                </a:lnTo>
                <a:lnTo>
                  <a:pt x="2353913" y="406145"/>
                </a:lnTo>
                <a:lnTo>
                  <a:pt x="2344806" y="407920"/>
                </a:lnTo>
                <a:lnTo>
                  <a:pt x="2338212" y="412051"/>
                </a:lnTo>
                <a:lnTo>
                  <a:pt x="2333785" y="418183"/>
                </a:lnTo>
                <a:lnTo>
                  <a:pt x="2331180" y="425957"/>
                </a:lnTo>
                <a:lnTo>
                  <a:pt x="2218420" y="959992"/>
                </a:lnTo>
                <a:lnTo>
                  <a:pt x="2215790" y="969569"/>
                </a:lnTo>
                <a:lnTo>
                  <a:pt x="2212435" y="979169"/>
                </a:lnTo>
                <a:lnTo>
                  <a:pt x="2204523" y="910125"/>
                </a:lnTo>
                <a:lnTo>
                  <a:pt x="2158206" y="492251"/>
                </a:lnTo>
                <a:lnTo>
                  <a:pt x="2107025" y="20954"/>
                </a:lnTo>
                <a:lnTo>
                  <a:pt x="2105153" y="12376"/>
                </a:lnTo>
                <a:lnTo>
                  <a:pt x="2101103" y="5762"/>
                </a:lnTo>
                <a:lnTo>
                  <a:pt x="2094077" y="1506"/>
                </a:lnTo>
                <a:lnTo>
                  <a:pt x="2083276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4201" y="3630929"/>
            <a:ext cx="5577840" cy="45720"/>
          </a:xfrm>
          <a:custGeom>
            <a:avLst/>
            <a:gdLst/>
            <a:ahLst/>
            <a:cxnLst/>
            <a:rect l="l" t="t" r="r" b="b"/>
            <a:pathLst>
              <a:path w="5577840" h="45720">
                <a:moveTo>
                  <a:pt x="5577839" y="0"/>
                </a:moveTo>
                <a:lnTo>
                  <a:pt x="0" y="0"/>
                </a:lnTo>
                <a:lnTo>
                  <a:pt x="0" y="45720"/>
                </a:lnTo>
                <a:lnTo>
                  <a:pt x="5577839" y="45720"/>
                </a:lnTo>
                <a:lnTo>
                  <a:pt x="5577839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83994" y="3633978"/>
            <a:ext cx="1229360" cy="45720"/>
          </a:xfrm>
          <a:custGeom>
            <a:avLst/>
            <a:gdLst/>
            <a:ahLst/>
            <a:cxnLst/>
            <a:rect l="l" t="t" r="r" b="b"/>
            <a:pathLst>
              <a:path w="1229360" h="45720">
                <a:moveTo>
                  <a:pt x="1206245" y="0"/>
                </a:moveTo>
                <a:lnTo>
                  <a:pt x="22860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60"/>
                </a:lnTo>
                <a:lnTo>
                  <a:pt x="1803" y="31789"/>
                </a:lnTo>
                <a:lnTo>
                  <a:pt x="6715" y="39052"/>
                </a:lnTo>
                <a:lnTo>
                  <a:pt x="13983" y="43934"/>
                </a:lnTo>
                <a:lnTo>
                  <a:pt x="22860" y="45720"/>
                </a:lnTo>
                <a:lnTo>
                  <a:pt x="1206245" y="45720"/>
                </a:lnTo>
                <a:lnTo>
                  <a:pt x="1215122" y="43934"/>
                </a:lnTo>
                <a:lnTo>
                  <a:pt x="1222390" y="39052"/>
                </a:lnTo>
                <a:lnTo>
                  <a:pt x="1227302" y="31789"/>
                </a:lnTo>
                <a:lnTo>
                  <a:pt x="1229106" y="22860"/>
                </a:lnTo>
                <a:lnTo>
                  <a:pt x="1227302" y="13983"/>
                </a:lnTo>
                <a:lnTo>
                  <a:pt x="1222390" y="6715"/>
                </a:lnTo>
                <a:lnTo>
                  <a:pt x="1215122" y="1803"/>
                </a:lnTo>
                <a:lnTo>
                  <a:pt x="1206245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83994" y="2381630"/>
            <a:ext cx="46355" cy="1285240"/>
          </a:xfrm>
          <a:custGeom>
            <a:avLst/>
            <a:gdLst/>
            <a:ahLst/>
            <a:cxnLst/>
            <a:rect l="l" t="t" r="r" b="b"/>
            <a:pathLst>
              <a:path w="46355" h="1285239">
                <a:moveTo>
                  <a:pt x="45993" y="0"/>
                </a:moveTo>
                <a:lnTo>
                  <a:pt x="0" y="0"/>
                </a:lnTo>
                <a:lnTo>
                  <a:pt x="0" y="1285240"/>
                </a:lnTo>
                <a:lnTo>
                  <a:pt x="45993" y="1285240"/>
                </a:lnTo>
                <a:lnTo>
                  <a:pt x="45993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39239" y="5712345"/>
            <a:ext cx="446405" cy="695960"/>
          </a:xfrm>
          <a:custGeom>
            <a:avLst/>
            <a:gdLst/>
            <a:ahLst/>
            <a:cxnLst/>
            <a:rect l="l" t="t" r="r" b="b"/>
            <a:pathLst>
              <a:path w="446405" h="695960">
                <a:moveTo>
                  <a:pt x="446405" y="71310"/>
                </a:moveTo>
                <a:lnTo>
                  <a:pt x="446405" y="472770"/>
                </a:lnTo>
                <a:lnTo>
                  <a:pt x="441905" y="517623"/>
                </a:lnTo>
                <a:lnTo>
                  <a:pt x="428986" y="559459"/>
                </a:lnTo>
                <a:lnTo>
                  <a:pt x="408511" y="597363"/>
                </a:lnTo>
                <a:lnTo>
                  <a:pt x="381349" y="630423"/>
                </a:lnTo>
                <a:lnTo>
                  <a:pt x="348364" y="657725"/>
                </a:lnTo>
                <a:lnTo>
                  <a:pt x="310423" y="678358"/>
                </a:lnTo>
                <a:lnTo>
                  <a:pt x="268393" y="691407"/>
                </a:lnTo>
                <a:lnTo>
                  <a:pt x="223138" y="695960"/>
                </a:lnTo>
                <a:lnTo>
                  <a:pt x="178291" y="691461"/>
                </a:lnTo>
                <a:lnTo>
                  <a:pt x="136463" y="678544"/>
                </a:lnTo>
                <a:lnTo>
                  <a:pt x="98567" y="658074"/>
                </a:lnTo>
                <a:lnTo>
                  <a:pt x="65516" y="630918"/>
                </a:lnTo>
                <a:lnTo>
                  <a:pt x="38221" y="597943"/>
                </a:lnTo>
                <a:lnTo>
                  <a:pt x="17595" y="560016"/>
                </a:lnTo>
                <a:lnTo>
                  <a:pt x="4550" y="518002"/>
                </a:lnTo>
                <a:lnTo>
                  <a:pt x="0" y="47277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84960" y="5576315"/>
            <a:ext cx="446405" cy="825500"/>
          </a:xfrm>
          <a:custGeom>
            <a:avLst/>
            <a:gdLst/>
            <a:ahLst/>
            <a:cxnLst/>
            <a:rect l="l" t="t" r="r" b="b"/>
            <a:pathLst>
              <a:path w="446405" h="825500">
                <a:moveTo>
                  <a:pt x="223139" y="0"/>
                </a:moveTo>
                <a:lnTo>
                  <a:pt x="267992" y="4498"/>
                </a:lnTo>
                <a:lnTo>
                  <a:pt x="309834" y="17415"/>
                </a:lnTo>
                <a:lnTo>
                  <a:pt x="347750" y="37885"/>
                </a:lnTo>
                <a:lnTo>
                  <a:pt x="380825" y="65041"/>
                </a:lnTo>
                <a:lnTo>
                  <a:pt x="408143" y="98016"/>
                </a:lnTo>
                <a:lnTo>
                  <a:pt x="428789" y="135943"/>
                </a:lnTo>
                <a:lnTo>
                  <a:pt x="441848" y="177957"/>
                </a:lnTo>
                <a:lnTo>
                  <a:pt x="446404" y="223189"/>
                </a:lnTo>
                <a:lnTo>
                  <a:pt x="446404" y="602208"/>
                </a:lnTo>
                <a:lnTo>
                  <a:pt x="441905" y="647057"/>
                </a:lnTo>
                <a:lnTo>
                  <a:pt x="428986" y="688890"/>
                </a:lnTo>
                <a:lnTo>
                  <a:pt x="408511" y="726792"/>
                </a:lnTo>
                <a:lnTo>
                  <a:pt x="381349" y="759850"/>
                </a:lnTo>
                <a:lnTo>
                  <a:pt x="348364" y="787152"/>
                </a:lnTo>
                <a:lnTo>
                  <a:pt x="310423" y="807784"/>
                </a:lnTo>
                <a:lnTo>
                  <a:pt x="268393" y="820833"/>
                </a:lnTo>
                <a:lnTo>
                  <a:pt x="223139" y="825385"/>
                </a:lnTo>
                <a:lnTo>
                  <a:pt x="178291" y="820887"/>
                </a:lnTo>
                <a:lnTo>
                  <a:pt x="136463" y="807970"/>
                </a:lnTo>
                <a:lnTo>
                  <a:pt x="98567" y="787500"/>
                </a:lnTo>
                <a:lnTo>
                  <a:pt x="65516" y="760345"/>
                </a:lnTo>
                <a:lnTo>
                  <a:pt x="38221" y="727372"/>
                </a:lnTo>
                <a:lnTo>
                  <a:pt x="17595" y="689447"/>
                </a:lnTo>
                <a:lnTo>
                  <a:pt x="4550" y="647437"/>
                </a:lnTo>
                <a:lnTo>
                  <a:pt x="0" y="602208"/>
                </a:lnTo>
                <a:lnTo>
                  <a:pt x="0" y="223189"/>
                </a:lnTo>
                <a:lnTo>
                  <a:pt x="4550" y="178336"/>
                </a:lnTo>
                <a:lnTo>
                  <a:pt x="17595" y="136500"/>
                </a:lnTo>
                <a:lnTo>
                  <a:pt x="38221" y="98596"/>
                </a:lnTo>
                <a:lnTo>
                  <a:pt x="65516" y="65536"/>
                </a:lnTo>
                <a:lnTo>
                  <a:pt x="98567" y="38234"/>
                </a:lnTo>
                <a:lnTo>
                  <a:pt x="136463" y="17601"/>
                </a:lnTo>
                <a:lnTo>
                  <a:pt x="178291" y="4552"/>
                </a:lnTo>
                <a:lnTo>
                  <a:pt x="223139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22730" y="5576315"/>
            <a:ext cx="446405" cy="759460"/>
          </a:xfrm>
          <a:custGeom>
            <a:avLst/>
            <a:gdLst/>
            <a:ahLst/>
            <a:cxnLst/>
            <a:rect l="l" t="t" r="r" b="b"/>
            <a:pathLst>
              <a:path w="446405" h="759460">
                <a:moveTo>
                  <a:pt x="223215" y="0"/>
                </a:moveTo>
                <a:lnTo>
                  <a:pt x="268062" y="4498"/>
                </a:lnTo>
                <a:lnTo>
                  <a:pt x="309890" y="17415"/>
                </a:lnTo>
                <a:lnTo>
                  <a:pt x="347786" y="37885"/>
                </a:lnTo>
                <a:lnTo>
                  <a:pt x="380838" y="65041"/>
                </a:lnTo>
                <a:lnTo>
                  <a:pt x="408132" y="98016"/>
                </a:lnTo>
                <a:lnTo>
                  <a:pt x="428758" y="135943"/>
                </a:lnTo>
                <a:lnTo>
                  <a:pt x="441803" y="177957"/>
                </a:lnTo>
                <a:lnTo>
                  <a:pt x="446354" y="223189"/>
                </a:lnTo>
                <a:lnTo>
                  <a:pt x="446354" y="536168"/>
                </a:lnTo>
                <a:lnTo>
                  <a:pt x="441855" y="581022"/>
                </a:lnTo>
                <a:lnTo>
                  <a:pt x="428937" y="622857"/>
                </a:lnTo>
                <a:lnTo>
                  <a:pt x="408467" y="660761"/>
                </a:lnTo>
                <a:lnTo>
                  <a:pt x="381314" y="693821"/>
                </a:lnTo>
                <a:lnTo>
                  <a:pt x="348344" y="721124"/>
                </a:lnTo>
                <a:lnTo>
                  <a:pt x="310426" y="741756"/>
                </a:lnTo>
                <a:lnTo>
                  <a:pt x="268427" y="754805"/>
                </a:lnTo>
                <a:lnTo>
                  <a:pt x="223215" y="759358"/>
                </a:lnTo>
                <a:lnTo>
                  <a:pt x="178353" y="754859"/>
                </a:lnTo>
                <a:lnTo>
                  <a:pt x="136511" y="741942"/>
                </a:lnTo>
                <a:lnTo>
                  <a:pt x="98602" y="721472"/>
                </a:lnTo>
                <a:lnTo>
                  <a:pt x="65539" y="694316"/>
                </a:lnTo>
                <a:lnTo>
                  <a:pt x="38235" y="661342"/>
                </a:lnTo>
                <a:lnTo>
                  <a:pt x="17602" y="623414"/>
                </a:lnTo>
                <a:lnTo>
                  <a:pt x="4552" y="581401"/>
                </a:lnTo>
                <a:lnTo>
                  <a:pt x="0" y="536168"/>
                </a:lnTo>
                <a:lnTo>
                  <a:pt x="0" y="223189"/>
                </a:lnTo>
                <a:lnTo>
                  <a:pt x="4498" y="178336"/>
                </a:lnTo>
                <a:lnTo>
                  <a:pt x="17416" y="136500"/>
                </a:lnTo>
                <a:lnTo>
                  <a:pt x="37887" y="98596"/>
                </a:lnTo>
                <a:lnTo>
                  <a:pt x="65044" y="65536"/>
                </a:lnTo>
                <a:lnTo>
                  <a:pt x="98022" y="38234"/>
                </a:lnTo>
                <a:lnTo>
                  <a:pt x="135954" y="17601"/>
                </a:lnTo>
                <a:lnTo>
                  <a:pt x="177974" y="4552"/>
                </a:lnTo>
                <a:lnTo>
                  <a:pt x="223215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66185" y="4574032"/>
            <a:ext cx="830580" cy="695960"/>
          </a:xfrm>
          <a:custGeom>
            <a:avLst/>
            <a:gdLst/>
            <a:ahLst/>
            <a:cxnLst/>
            <a:rect l="l" t="t" r="r" b="b"/>
            <a:pathLst>
              <a:path w="830580" h="695960">
                <a:moveTo>
                  <a:pt x="830176" y="691896"/>
                </a:moveTo>
                <a:lnTo>
                  <a:pt x="780646" y="692923"/>
                </a:lnTo>
                <a:lnTo>
                  <a:pt x="731116" y="693928"/>
                </a:lnTo>
                <a:lnTo>
                  <a:pt x="681586" y="694932"/>
                </a:lnTo>
                <a:lnTo>
                  <a:pt x="632056" y="695960"/>
                </a:lnTo>
                <a:lnTo>
                  <a:pt x="554881" y="691134"/>
                </a:lnTo>
                <a:lnTo>
                  <a:pt x="485872" y="686252"/>
                </a:lnTo>
                <a:lnTo>
                  <a:pt x="411920" y="680746"/>
                </a:lnTo>
                <a:lnTo>
                  <a:pt x="344529" y="675382"/>
                </a:lnTo>
                <a:lnTo>
                  <a:pt x="295201" y="670927"/>
                </a:lnTo>
                <a:lnTo>
                  <a:pt x="223168" y="640752"/>
                </a:lnTo>
                <a:lnTo>
                  <a:pt x="183016" y="610250"/>
                </a:lnTo>
                <a:lnTo>
                  <a:pt x="148817" y="577010"/>
                </a:lnTo>
                <a:lnTo>
                  <a:pt x="114404" y="541401"/>
                </a:lnTo>
                <a:lnTo>
                  <a:pt x="83054" y="505883"/>
                </a:lnTo>
                <a:lnTo>
                  <a:pt x="56469" y="467072"/>
                </a:lnTo>
                <a:lnTo>
                  <a:pt x="34793" y="425523"/>
                </a:lnTo>
                <a:lnTo>
                  <a:pt x="18166" y="381790"/>
                </a:lnTo>
                <a:lnTo>
                  <a:pt x="6731" y="336427"/>
                </a:lnTo>
                <a:lnTo>
                  <a:pt x="628" y="289988"/>
                </a:lnTo>
                <a:lnTo>
                  <a:pt x="0" y="243028"/>
                </a:lnTo>
                <a:lnTo>
                  <a:pt x="4987" y="196102"/>
                </a:lnTo>
                <a:lnTo>
                  <a:pt x="15731" y="149762"/>
                </a:lnTo>
                <a:lnTo>
                  <a:pt x="32375" y="104565"/>
                </a:lnTo>
                <a:lnTo>
                  <a:pt x="55058" y="61063"/>
                </a:lnTo>
                <a:lnTo>
                  <a:pt x="83924" y="19812"/>
                </a:lnTo>
                <a:lnTo>
                  <a:pt x="89258" y="14478"/>
                </a:lnTo>
                <a:lnTo>
                  <a:pt x="91925" y="6604"/>
                </a:lnTo>
                <a:lnTo>
                  <a:pt x="9586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7883" y="259935"/>
            <a:ext cx="2053589" cy="5786755"/>
          </a:xfrm>
          <a:custGeom>
            <a:avLst/>
            <a:gdLst/>
            <a:ahLst/>
            <a:cxnLst/>
            <a:rect l="l" t="t" r="r" b="b"/>
            <a:pathLst>
              <a:path w="2053589" h="5786755">
                <a:moveTo>
                  <a:pt x="1208535" y="4982243"/>
                </a:moveTo>
                <a:lnTo>
                  <a:pt x="1163744" y="5009193"/>
                </a:lnTo>
                <a:lnTo>
                  <a:pt x="1113273" y="5022206"/>
                </a:lnTo>
                <a:lnTo>
                  <a:pt x="1081376" y="5033123"/>
                </a:lnTo>
                <a:lnTo>
                  <a:pt x="1022226" y="5064158"/>
                </a:lnTo>
                <a:lnTo>
                  <a:pt x="985849" y="5095191"/>
                </a:lnTo>
                <a:lnTo>
                  <a:pt x="955575" y="5133783"/>
                </a:lnTo>
                <a:lnTo>
                  <a:pt x="930956" y="5178323"/>
                </a:lnTo>
                <a:lnTo>
                  <a:pt x="911545" y="5227202"/>
                </a:lnTo>
                <a:lnTo>
                  <a:pt x="896898" y="5278811"/>
                </a:lnTo>
                <a:lnTo>
                  <a:pt x="886566" y="5331540"/>
                </a:lnTo>
                <a:lnTo>
                  <a:pt x="880104" y="5383779"/>
                </a:lnTo>
                <a:lnTo>
                  <a:pt x="877065" y="5433919"/>
                </a:lnTo>
                <a:lnTo>
                  <a:pt x="883565" y="5438223"/>
                </a:lnTo>
                <a:lnTo>
                  <a:pt x="932684" y="5449761"/>
                </a:lnTo>
                <a:lnTo>
                  <a:pt x="972449" y="5456699"/>
                </a:lnTo>
                <a:lnTo>
                  <a:pt x="1020448" y="5464217"/>
                </a:lnTo>
                <a:lnTo>
                  <a:pt x="1075255" y="5472170"/>
                </a:lnTo>
                <a:lnTo>
                  <a:pt x="1135444" y="5480407"/>
                </a:lnTo>
                <a:lnTo>
                  <a:pt x="1199586" y="5488782"/>
                </a:lnTo>
                <a:lnTo>
                  <a:pt x="1266256" y="5497146"/>
                </a:lnTo>
                <a:lnTo>
                  <a:pt x="1334027" y="5505350"/>
                </a:lnTo>
                <a:lnTo>
                  <a:pt x="1401472" y="5513248"/>
                </a:lnTo>
                <a:lnTo>
                  <a:pt x="1467163" y="5520691"/>
                </a:lnTo>
                <a:lnTo>
                  <a:pt x="1529675" y="5527530"/>
                </a:lnTo>
                <a:lnTo>
                  <a:pt x="1587581" y="5533618"/>
                </a:lnTo>
                <a:lnTo>
                  <a:pt x="1639453" y="5538807"/>
                </a:lnTo>
                <a:lnTo>
                  <a:pt x="1683865" y="5542948"/>
                </a:lnTo>
                <a:lnTo>
                  <a:pt x="1744602" y="5547495"/>
                </a:lnTo>
                <a:lnTo>
                  <a:pt x="1792878" y="5545777"/>
                </a:lnTo>
                <a:lnTo>
                  <a:pt x="1838794" y="5535510"/>
                </a:lnTo>
                <a:lnTo>
                  <a:pt x="1880666" y="5516953"/>
                </a:lnTo>
                <a:lnTo>
                  <a:pt x="1916814" y="5490362"/>
                </a:lnTo>
                <a:lnTo>
                  <a:pt x="1945553" y="5455994"/>
                </a:lnTo>
                <a:lnTo>
                  <a:pt x="1965201" y="5414107"/>
                </a:lnTo>
                <a:lnTo>
                  <a:pt x="1977663" y="5372508"/>
                </a:lnTo>
                <a:lnTo>
                  <a:pt x="1989648" y="5330904"/>
                </a:lnTo>
                <a:lnTo>
                  <a:pt x="2001634" y="5289293"/>
                </a:lnTo>
                <a:lnTo>
                  <a:pt x="2014096" y="5247673"/>
                </a:lnTo>
                <a:lnTo>
                  <a:pt x="2023569" y="5205854"/>
                </a:lnTo>
                <a:lnTo>
                  <a:pt x="2033686" y="5148677"/>
                </a:lnTo>
                <a:lnTo>
                  <a:pt x="2043564" y="5086546"/>
                </a:lnTo>
                <a:lnTo>
                  <a:pt x="2052323" y="5029868"/>
                </a:lnTo>
                <a:lnTo>
                  <a:pt x="2053331" y="5005185"/>
                </a:lnTo>
                <a:lnTo>
                  <a:pt x="2050100" y="4980989"/>
                </a:lnTo>
                <a:lnTo>
                  <a:pt x="2042393" y="4957770"/>
                </a:lnTo>
                <a:lnTo>
                  <a:pt x="2029971" y="4936015"/>
                </a:lnTo>
                <a:lnTo>
                  <a:pt x="2010805" y="4907659"/>
                </a:lnTo>
                <a:lnTo>
                  <a:pt x="1988243" y="4873550"/>
                </a:lnTo>
                <a:lnTo>
                  <a:pt x="1962850" y="4834606"/>
                </a:lnTo>
                <a:lnTo>
                  <a:pt x="1935186" y="4791744"/>
                </a:lnTo>
                <a:lnTo>
                  <a:pt x="1905815" y="4745883"/>
                </a:lnTo>
                <a:lnTo>
                  <a:pt x="1875299" y="4697941"/>
                </a:lnTo>
                <a:lnTo>
                  <a:pt x="1844202" y="4648836"/>
                </a:lnTo>
                <a:lnTo>
                  <a:pt x="1813084" y="4599487"/>
                </a:lnTo>
                <a:lnTo>
                  <a:pt x="1782511" y="4550810"/>
                </a:lnTo>
                <a:lnTo>
                  <a:pt x="1753042" y="4503725"/>
                </a:lnTo>
                <a:lnTo>
                  <a:pt x="1725243" y="4459148"/>
                </a:lnTo>
                <a:lnTo>
                  <a:pt x="1699674" y="4418000"/>
                </a:lnTo>
                <a:lnTo>
                  <a:pt x="1676899" y="4381196"/>
                </a:lnTo>
                <a:lnTo>
                  <a:pt x="1657480" y="4349656"/>
                </a:lnTo>
                <a:lnTo>
                  <a:pt x="1636120" y="4322984"/>
                </a:lnTo>
                <a:lnTo>
                  <a:pt x="1602521" y="4288776"/>
                </a:lnTo>
                <a:lnTo>
                  <a:pt x="1566683" y="4256305"/>
                </a:lnTo>
                <a:lnTo>
                  <a:pt x="1538608" y="4234848"/>
                </a:lnTo>
                <a:lnTo>
                  <a:pt x="1527976" y="4224512"/>
                </a:lnTo>
                <a:lnTo>
                  <a:pt x="1518701" y="4208734"/>
                </a:lnTo>
                <a:lnTo>
                  <a:pt x="1512140" y="4189503"/>
                </a:lnTo>
                <a:lnTo>
                  <a:pt x="1509652" y="4168808"/>
                </a:lnTo>
                <a:lnTo>
                  <a:pt x="1510723" y="4114981"/>
                </a:lnTo>
                <a:lnTo>
                  <a:pt x="1510954" y="4063001"/>
                </a:lnTo>
                <a:lnTo>
                  <a:pt x="1510442" y="4012527"/>
                </a:lnTo>
                <a:lnTo>
                  <a:pt x="1509285" y="3963221"/>
                </a:lnTo>
                <a:lnTo>
                  <a:pt x="1507579" y="3914742"/>
                </a:lnTo>
                <a:lnTo>
                  <a:pt x="1505423" y="3866750"/>
                </a:lnTo>
                <a:lnTo>
                  <a:pt x="1502914" y="3818906"/>
                </a:lnTo>
                <a:lnTo>
                  <a:pt x="1500149" y="3770869"/>
                </a:lnTo>
                <a:lnTo>
                  <a:pt x="1497227" y="3722300"/>
                </a:lnTo>
                <a:lnTo>
                  <a:pt x="1494243" y="3672858"/>
                </a:lnTo>
                <a:lnTo>
                  <a:pt x="1491296" y="3622205"/>
                </a:lnTo>
                <a:lnTo>
                  <a:pt x="1488484" y="3569999"/>
                </a:lnTo>
                <a:lnTo>
                  <a:pt x="1485903" y="3515901"/>
                </a:lnTo>
                <a:lnTo>
                  <a:pt x="1485383" y="3474905"/>
                </a:lnTo>
                <a:lnTo>
                  <a:pt x="1485079" y="3432889"/>
                </a:lnTo>
                <a:lnTo>
                  <a:pt x="1484984" y="3389884"/>
                </a:lnTo>
                <a:lnTo>
                  <a:pt x="1485094" y="3345923"/>
                </a:lnTo>
                <a:lnTo>
                  <a:pt x="1485402" y="3301040"/>
                </a:lnTo>
                <a:lnTo>
                  <a:pt x="1485903" y="3255267"/>
                </a:lnTo>
                <a:lnTo>
                  <a:pt x="1486592" y="3208636"/>
                </a:lnTo>
                <a:lnTo>
                  <a:pt x="1487461" y="3161182"/>
                </a:lnTo>
                <a:lnTo>
                  <a:pt x="1488507" y="3112935"/>
                </a:lnTo>
                <a:lnTo>
                  <a:pt x="1489723" y="3063930"/>
                </a:lnTo>
                <a:lnTo>
                  <a:pt x="1491103" y="3014198"/>
                </a:lnTo>
                <a:lnTo>
                  <a:pt x="1492642" y="2963773"/>
                </a:lnTo>
                <a:lnTo>
                  <a:pt x="1494334" y="2912688"/>
                </a:lnTo>
                <a:lnTo>
                  <a:pt x="1496174" y="2860975"/>
                </a:lnTo>
                <a:lnTo>
                  <a:pt x="1498156" y="2808666"/>
                </a:lnTo>
                <a:lnTo>
                  <a:pt x="1500273" y="2755796"/>
                </a:lnTo>
                <a:lnTo>
                  <a:pt x="1502522" y="2702395"/>
                </a:lnTo>
                <a:lnTo>
                  <a:pt x="1504895" y="2648498"/>
                </a:lnTo>
                <a:lnTo>
                  <a:pt x="1507387" y="2594137"/>
                </a:lnTo>
                <a:lnTo>
                  <a:pt x="1509993" y="2539345"/>
                </a:lnTo>
                <a:lnTo>
                  <a:pt x="1512706" y="2484154"/>
                </a:lnTo>
                <a:lnTo>
                  <a:pt x="1515522" y="2428598"/>
                </a:lnTo>
                <a:lnTo>
                  <a:pt x="1518434" y="2372708"/>
                </a:lnTo>
                <a:lnTo>
                  <a:pt x="1521437" y="2316519"/>
                </a:lnTo>
                <a:lnTo>
                  <a:pt x="1524525" y="2260062"/>
                </a:lnTo>
                <a:lnTo>
                  <a:pt x="1527692" y="2203370"/>
                </a:lnTo>
                <a:lnTo>
                  <a:pt x="1530933" y="2146476"/>
                </a:lnTo>
                <a:lnTo>
                  <a:pt x="1534243" y="2089413"/>
                </a:lnTo>
                <a:lnTo>
                  <a:pt x="1537615" y="2032214"/>
                </a:lnTo>
                <a:lnTo>
                  <a:pt x="1541043" y="1974911"/>
                </a:lnTo>
                <a:lnTo>
                  <a:pt x="1544523" y="1917537"/>
                </a:lnTo>
                <a:lnTo>
                  <a:pt x="1548048" y="1860126"/>
                </a:lnTo>
                <a:lnTo>
                  <a:pt x="1551613" y="1802709"/>
                </a:lnTo>
                <a:lnTo>
                  <a:pt x="1555212" y="1745319"/>
                </a:lnTo>
                <a:lnTo>
                  <a:pt x="1558840" y="1687989"/>
                </a:lnTo>
                <a:lnTo>
                  <a:pt x="1562490" y="1630753"/>
                </a:lnTo>
                <a:lnTo>
                  <a:pt x="1566158" y="1573642"/>
                </a:lnTo>
                <a:lnTo>
                  <a:pt x="1569836" y="1516690"/>
                </a:lnTo>
                <a:lnTo>
                  <a:pt x="1573521" y="1459929"/>
                </a:lnTo>
                <a:lnTo>
                  <a:pt x="1577206" y="1403392"/>
                </a:lnTo>
                <a:lnTo>
                  <a:pt x="1580885" y="1347112"/>
                </a:lnTo>
                <a:lnTo>
                  <a:pt x="1584553" y="1291121"/>
                </a:lnTo>
                <a:lnTo>
                  <a:pt x="1588204" y="1235453"/>
                </a:lnTo>
                <a:lnTo>
                  <a:pt x="1591832" y="1180139"/>
                </a:lnTo>
                <a:lnTo>
                  <a:pt x="1595432" y="1125214"/>
                </a:lnTo>
                <a:lnTo>
                  <a:pt x="1598999" y="1070709"/>
                </a:lnTo>
                <a:lnTo>
                  <a:pt x="1602525" y="1016658"/>
                </a:lnTo>
                <a:lnTo>
                  <a:pt x="1606007" y="963092"/>
                </a:lnTo>
                <a:lnTo>
                  <a:pt x="1609437" y="910046"/>
                </a:lnTo>
                <a:lnTo>
                  <a:pt x="1612811" y="857551"/>
                </a:lnTo>
                <a:lnTo>
                  <a:pt x="1616123" y="805641"/>
                </a:lnTo>
                <a:lnTo>
                  <a:pt x="1619367" y="754348"/>
                </a:lnTo>
                <a:lnTo>
                  <a:pt x="1622537" y="703704"/>
                </a:lnTo>
                <a:lnTo>
                  <a:pt x="1625627" y="653744"/>
                </a:lnTo>
                <a:lnTo>
                  <a:pt x="1628633" y="604499"/>
                </a:lnTo>
                <a:lnTo>
                  <a:pt x="1631549" y="556002"/>
                </a:lnTo>
                <a:lnTo>
                  <a:pt x="1634368" y="508286"/>
                </a:lnTo>
                <a:lnTo>
                  <a:pt x="1637085" y="461384"/>
                </a:lnTo>
                <a:lnTo>
                  <a:pt x="1639694" y="415329"/>
                </a:lnTo>
                <a:lnTo>
                  <a:pt x="1642190" y="370153"/>
                </a:lnTo>
                <a:lnTo>
                  <a:pt x="1644568" y="325889"/>
                </a:lnTo>
                <a:lnTo>
                  <a:pt x="1646820" y="282569"/>
                </a:lnTo>
                <a:lnTo>
                  <a:pt x="1648943" y="240228"/>
                </a:lnTo>
                <a:lnTo>
                  <a:pt x="1650929" y="198897"/>
                </a:lnTo>
                <a:lnTo>
                  <a:pt x="1652774" y="158608"/>
                </a:lnTo>
                <a:lnTo>
                  <a:pt x="1654471" y="119396"/>
                </a:lnTo>
                <a:lnTo>
                  <a:pt x="1656016" y="81292"/>
                </a:lnTo>
                <a:lnTo>
                  <a:pt x="1658623" y="8542"/>
                </a:lnTo>
                <a:lnTo>
                  <a:pt x="1612378" y="6851"/>
                </a:lnTo>
                <a:lnTo>
                  <a:pt x="1565297" y="5377"/>
                </a:lnTo>
                <a:lnTo>
                  <a:pt x="1517436" y="4109"/>
                </a:lnTo>
                <a:lnTo>
                  <a:pt x="1468848" y="3035"/>
                </a:lnTo>
                <a:lnTo>
                  <a:pt x="1419591" y="2145"/>
                </a:lnTo>
                <a:lnTo>
                  <a:pt x="1369717" y="1425"/>
                </a:lnTo>
                <a:lnTo>
                  <a:pt x="1319283" y="866"/>
                </a:lnTo>
                <a:lnTo>
                  <a:pt x="1268343" y="455"/>
                </a:lnTo>
                <a:lnTo>
                  <a:pt x="1216953" y="181"/>
                </a:lnTo>
                <a:lnTo>
                  <a:pt x="1165167" y="33"/>
                </a:lnTo>
                <a:lnTo>
                  <a:pt x="1113041" y="0"/>
                </a:lnTo>
                <a:lnTo>
                  <a:pt x="1060628" y="69"/>
                </a:lnTo>
                <a:lnTo>
                  <a:pt x="1007986" y="229"/>
                </a:lnTo>
                <a:lnTo>
                  <a:pt x="955167" y="470"/>
                </a:lnTo>
                <a:lnTo>
                  <a:pt x="902228" y="779"/>
                </a:lnTo>
                <a:lnTo>
                  <a:pt x="849224" y="1146"/>
                </a:lnTo>
                <a:lnTo>
                  <a:pt x="796209" y="1558"/>
                </a:lnTo>
                <a:lnTo>
                  <a:pt x="743238" y="2004"/>
                </a:lnTo>
                <a:lnTo>
                  <a:pt x="690367" y="2473"/>
                </a:lnTo>
                <a:lnTo>
                  <a:pt x="637650" y="2954"/>
                </a:lnTo>
                <a:lnTo>
                  <a:pt x="585143" y="3435"/>
                </a:lnTo>
                <a:lnTo>
                  <a:pt x="532900" y="3904"/>
                </a:lnTo>
                <a:lnTo>
                  <a:pt x="480977" y="4351"/>
                </a:lnTo>
                <a:lnTo>
                  <a:pt x="429428" y="4763"/>
                </a:lnTo>
                <a:lnTo>
                  <a:pt x="378309" y="5129"/>
                </a:lnTo>
                <a:lnTo>
                  <a:pt x="327674" y="5438"/>
                </a:lnTo>
                <a:lnTo>
                  <a:pt x="277578" y="5679"/>
                </a:lnTo>
                <a:lnTo>
                  <a:pt x="228078" y="5840"/>
                </a:lnTo>
                <a:lnTo>
                  <a:pt x="179226" y="5909"/>
                </a:lnTo>
                <a:lnTo>
                  <a:pt x="131080" y="5875"/>
                </a:lnTo>
                <a:lnTo>
                  <a:pt x="128781" y="7712"/>
                </a:lnTo>
                <a:lnTo>
                  <a:pt x="122583" y="50186"/>
                </a:lnTo>
                <a:lnTo>
                  <a:pt x="121180" y="91134"/>
                </a:lnTo>
                <a:lnTo>
                  <a:pt x="120832" y="144185"/>
                </a:lnTo>
                <a:lnTo>
                  <a:pt x="121034" y="175006"/>
                </a:lnTo>
                <a:lnTo>
                  <a:pt x="122157" y="244752"/>
                </a:lnTo>
                <a:lnTo>
                  <a:pt x="123062" y="283482"/>
                </a:lnTo>
                <a:lnTo>
                  <a:pt x="124187" y="324654"/>
                </a:lnTo>
                <a:lnTo>
                  <a:pt x="125524" y="368170"/>
                </a:lnTo>
                <a:lnTo>
                  <a:pt x="127067" y="413933"/>
                </a:lnTo>
                <a:lnTo>
                  <a:pt x="128807" y="461846"/>
                </a:lnTo>
                <a:lnTo>
                  <a:pt x="130737" y="511812"/>
                </a:lnTo>
                <a:lnTo>
                  <a:pt x="132851" y="563732"/>
                </a:lnTo>
                <a:lnTo>
                  <a:pt x="135141" y="617510"/>
                </a:lnTo>
                <a:lnTo>
                  <a:pt x="137599" y="673049"/>
                </a:lnTo>
                <a:lnTo>
                  <a:pt x="140219" y="730251"/>
                </a:lnTo>
                <a:lnTo>
                  <a:pt x="142993" y="789018"/>
                </a:lnTo>
                <a:lnTo>
                  <a:pt x="145913" y="849254"/>
                </a:lnTo>
                <a:lnTo>
                  <a:pt x="148973" y="910861"/>
                </a:lnTo>
                <a:lnTo>
                  <a:pt x="152166" y="973742"/>
                </a:lnTo>
                <a:lnTo>
                  <a:pt x="155483" y="1037799"/>
                </a:lnTo>
                <a:lnTo>
                  <a:pt x="158917" y="1102936"/>
                </a:lnTo>
                <a:lnTo>
                  <a:pt x="162463" y="1169054"/>
                </a:lnTo>
                <a:lnTo>
                  <a:pt x="166111" y="1236056"/>
                </a:lnTo>
                <a:lnTo>
                  <a:pt x="169855" y="1303846"/>
                </a:lnTo>
                <a:lnTo>
                  <a:pt x="173687" y="1372325"/>
                </a:lnTo>
                <a:lnTo>
                  <a:pt x="177600" y="1441396"/>
                </a:lnTo>
                <a:lnTo>
                  <a:pt x="181588" y="1510963"/>
                </a:lnTo>
                <a:lnTo>
                  <a:pt x="185642" y="1580928"/>
                </a:lnTo>
                <a:lnTo>
                  <a:pt x="189755" y="1651193"/>
                </a:lnTo>
                <a:lnTo>
                  <a:pt x="193920" y="1721661"/>
                </a:lnTo>
                <a:lnTo>
                  <a:pt x="198130" y="1792235"/>
                </a:lnTo>
                <a:lnTo>
                  <a:pt x="202378" y="1862817"/>
                </a:lnTo>
                <a:lnTo>
                  <a:pt x="206655" y="1933310"/>
                </a:lnTo>
                <a:lnTo>
                  <a:pt x="210956" y="2003617"/>
                </a:lnTo>
                <a:lnTo>
                  <a:pt x="215272" y="2073641"/>
                </a:lnTo>
                <a:lnTo>
                  <a:pt x="219596" y="2143283"/>
                </a:lnTo>
                <a:lnTo>
                  <a:pt x="223922" y="2212448"/>
                </a:lnTo>
                <a:lnTo>
                  <a:pt x="228241" y="2281037"/>
                </a:lnTo>
                <a:lnTo>
                  <a:pt x="232546" y="2348952"/>
                </a:lnTo>
                <a:lnTo>
                  <a:pt x="236831" y="2416098"/>
                </a:lnTo>
                <a:lnTo>
                  <a:pt x="241088" y="2482376"/>
                </a:lnTo>
                <a:lnTo>
                  <a:pt x="245309" y="2547689"/>
                </a:lnTo>
                <a:lnTo>
                  <a:pt x="249487" y="2611940"/>
                </a:lnTo>
                <a:lnTo>
                  <a:pt x="253615" y="2675032"/>
                </a:lnTo>
                <a:lnTo>
                  <a:pt x="257686" y="2736866"/>
                </a:lnTo>
                <a:lnTo>
                  <a:pt x="261693" y="2797347"/>
                </a:lnTo>
                <a:lnTo>
                  <a:pt x="265627" y="2856375"/>
                </a:lnTo>
                <a:lnTo>
                  <a:pt x="269483" y="2913855"/>
                </a:lnTo>
                <a:lnTo>
                  <a:pt x="273252" y="2969689"/>
                </a:lnTo>
                <a:lnTo>
                  <a:pt x="276927" y="3023779"/>
                </a:lnTo>
                <a:lnTo>
                  <a:pt x="280501" y="3076028"/>
                </a:lnTo>
                <a:lnTo>
                  <a:pt x="283967" y="3126339"/>
                </a:lnTo>
                <a:lnTo>
                  <a:pt x="287317" y="3174614"/>
                </a:lnTo>
                <a:lnTo>
                  <a:pt x="290544" y="3220757"/>
                </a:lnTo>
                <a:lnTo>
                  <a:pt x="293642" y="3264669"/>
                </a:lnTo>
                <a:lnTo>
                  <a:pt x="296601" y="3306254"/>
                </a:lnTo>
                <a:lnTo>
                  <a:pt x="299416" y="3345414"/>
                </a:lnTo>
                <a:lnTo>
                  <a:pt x="304582" y="3416070"/>
                </a:lnTo>
                <a:lnTo>
                  <a:pt x="309082" y="3475858"/>
                </a:lnTo>
                <a:lnTo>
                  <a:pt x="312857" y="3524000"/>
                </a:lnTo>
                <a:lnTo>
                  <a:pt x="314455" y="3543460"/>
                </a:lnTo>
                <a:lnTo>
                  <a:pt x="315222" y="3599416"/>
                </a:lnTo>
                <a:lnTo>
                  <a:pt x="316249" y="3652462"/>
                </a:lnTo>
                <a:lnTo>
                  <a:pt x="317472" y="3703130"/>
                </a:lnTo>
                <a:lnTo>
                  <a:pt x="318826" y="3751954"/>
                </a:lnTo>
                <a:lnTo>
                  <a:pt x="320246" y="3799469"/>
                </a:lnTo>
                <a:lnTo>
                  <a:pt x="321669" y="3846208"/>
                </a:lnTo>
                <a:lnTo>
                  <a:pt x="323029" y="3892705"/>
                </a:lnTo>
                <a:lnTo>
                  <a:pt x="324262" y="3939493"/>
                </a:lnTo>
                <a:lnTo>
                  <a:pt x="325304" y="3987108"/>
                </a:lnTo>
                <a:lnTo>
                  <a:pt x="326089" y="4036081"/>
                </a:lnTo>
                <a:lnTo>
                  <a:pt x="326555" y="4086947"/>
                </a:lnTo>
                <a:lnTo>
                  <a:pt x="326635" y="4140240"/>
                </a:lnTo>
                <a:lnTo>
                  <a:pt x="326266" y="4196494"/>
                </a:lnTo>
                <a:lnTo>
                  <a:pt x="316566" y="4240103"/>
                </a:lnTo>
                <a:lnTo>
                  <a:pt x="284102" y="4271805"/>
                </a:lnTo>
                <a:lnTo>
                  <a:pt x="240549" y="4303277"/>
                </a:lnTo>
                <a:lnTo>
                  <a:pt x="200962" y="4336555"/>
                </a:lnTo>
                <a:lnTo>
                  <a:pt x="165215" y="4371947"/>
                </a:lnTo>
                <a:lnTo>
                  <a:pt x="133186" y="4409759"/>
                </a:lnTo>
                <a:lnTo>
                  <a:pt x="104750" y="4450297"/>
                </a:lnTo>
                <a:lnTo>
                  <a:pt x="79782" y="4493869"/>
                </a:lnTo>
                <a:lnTo>
                  <a:pt x="58158" y="4540780"/>
                </a:lnTo>
                <a:lnTo>
                  <a:pt x="39754" y="4591337"/>
                </a:lnTo>
                <a:lnTo>
                  <a:pt x="25225" y="4648328"/>
                </a:lnTo>
                <a:lnTo>
                  <a:pt x="18621" y="4706272"/>
                </a:lnTo>
                <a:lnTo>
                  <a:pt x="16950" y="4756104"/>
                </a:lnTo>
                <a:lnTo>
                  <a:pt x="15337" y="4806005"/>
                </a:lnTo>
                <a:lnTo>
                  <a:pt x="13785" y="4855989"/>
                </a:lnTo>
                <a:lnTo>
                  <a:pt x="12296" y="4906071"/>
                </a:lnTo>
                <a:lnTo>
                  <a:pt x="10875" y="4956266"/>
                </a:lnTo>
                <a:lnTo>
                  <a:pt x="9526" y="5006587"/>
                </a:lnTo>
                <a:lnTo>
                  <a:pt x="8250" y="5057050"/>
                </a:lnTo>
                <a:lnTo>
                  <a:pt x="7053" y="5107670"/>
                </a:lnTo>
                <a:lnTo>
                  <a:pt x="5937" y="5158459"/>
                </a:lnTo>
                <a:lnTo>
                  <a:pt x="4905" y="5209434"/>
                </a:lnTo>
                <a:lnTo>
                  <a:pt x="3962" y="5260608"/>
                </a:lnTo>
                <a:lnTo>
                  <a:pt x="3110" y="5311997"/>
                </a:lnTo>
                <a:lnTo>
                  <a:pt x="2354" y="5363614"/>
                </a:lnTo>
                <a:lnTo>
                  <a:pt x="1695" y="5415474"/>
                </a:lnTo>
                <a:lnTo>
                  <a:pt x="1139" y="5467592"/>
                </a:lnTo>
                <a:lnTo>
                  <a:pt x="687" y="5519982"/>
                </a:lnTo>
                <a:lnTo>
                  <a:pt x="345" y="5572658"/>
                </a:lnTo>
                <a:lnTo>
                  <a:pt x="114" y="5625636"/>
                </a:lnTo>
                <a:lnTo>
                  <a:pt x="0" y="5678929"/>
                </a:lnTo>
                <a:lnTo>
                  <a:pt x="3" y="5732553"/>
                </a:lnTo>
                <a:lnTo>
                  <a:pt x="130" y="578652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90977" y="5757519"/>
            <a:ext cx="446405" cy="696595"/>
          </a:xfrm>
          <a:custGeom>
            <a:avLst/>
            <a:gdLst/>
            <a:ahLst/>
            <a:cxnLst/>
            <a:rect l="l" t="t" r="r" b="b"/>
            <a:pathLst>
              <a:path w="446405" h="696595">
                <a:moveTo>
                  <a:pt x="446405" y="71323"/>
                </a:moveTo>
                <a:lnTo>
                  <a:pt x="446405" y="472782"/>
                </a:lnTo>
                <a:lnTo>
                  <a:pt x="441906" y="517636"/>
                </a:lnTo>
                <a:lnTo>
                  <a:pt x="428988" y="559471"/>
                </a:lnTo>
                <a:lnTo>
                  <a:pt x="408518" y="597375"/>
                </a:lnTo>
                <a:lnTo>
                  <a:pt x="381365" y="630435"/>
                </a:lnTo>
                <a:lnTo>
                  <a:pt x="348395" y="657738"/>
                </a:lnTo>
                <a:lnTo>
                  <a:pt x="310477" y="678371"/>
                </a:lnTo>
                <a:lnTo>
                  <a:pt x="268478" y="691420"/>
                </a:lnTo>
                <a:lnTo>
                  <a:pt x="223266" y="695972"/>
                </a:lnTo>
                <a:lnTo>
                  <a:pt x="178376" y="691474"/>
                </a:lnTo>
                <a:lnTo>
                  <a:pt x="136517" y="678556"/>
                </a:lnTo>
                <a:lnTo>
                  <a:pt x="98598" y="658086"/>
                </a:lnTo>
                <a:lnTo>
                  <a:pt x="65531" y="630931"/>
                </a:lnTo>
                <a:lnTo>
                  <a:pt x="38227" y="597956"/>
                </a:lnTo>
                <a:lnTo>
                  <a:pt x="17597" y="560028"/>
                </a:lnTo>
                <a:lnTo>
                  <a:pt x="4551" y="518015"/>
                </a:lnTo>
                <a:lnTo>
                  <a:pt x="0" y="472782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88897" y="2318511"/>
            <a:ext cx="858519" cy="266700"/>
          </a:xfrm>
          <a:custGeom>
            <a:avLst/>
            <a:gdLst/>
            <a:ahLst/>
            <a:cxnLst/>
            <a:rect l="l" t="t" r="r" b="b"/>
            <a:pathLst>
              <a:path w="858519" h="266700">
                <a:moveTo>
                  <a:pt x="813942" y="0"/>
                </a:moveTo>
                <a:lnTo>
                  <a:pt x="44450" y="0"/>
                </a:lnTo>
                <a:lnTo>
                  <a:pt x="27164" y="3480"/>
                </a:lnTo>
                <a:lnTo>
                  <a:pt x="13033" y="12985"/>
                </a:lnTo>
                <a:lnTo>
                  <a:pt x="3498" y="27110"/>
                </a:lnTo>
                <a:lnTo>
                  <a:pt x="0" y="44450"/>
                </a:lnTo>
                <a:lnTo>
                  <a:pt x="0" y="222250"/>
                </a:lnTo>
                <a:lnTo>
                  <a:pt x="3498" y="239535"/>
                </a:lnTo>
                <a:lnTo>
                  <a:pt x="13033" y="253666"/>
                </a:lnTo>
                <a:lnTo>
                  <a:pt x="27164" y="263201"/>
                </a:lnTo>
                <a:lnTo>
                  <a:pt x="44450" y="266700"/>
                </a:lnTo>
                <a:lnTo>
                  <a:pt x="813942" y="266700"/>
                </a:lnTo>
                <a:lnTo>
                  <a:pt x="831228" y="263201"/>
                </a:lnTo>
                <a:lnTo>
                  <a:pt x="845359" y="253666"/>
                </a:lnTo>
                <a:lnTo>
                  <a:pt x="854894" y="239535"/>
                </a:lnTo>
                <a:lnTo>
                  <a:pt x="858392" y="222250"/>
                </a:lnTo>
                <a:lnTo>
                  <a:pt x="858392" y="44450"/>
                </a:lnTo>
                <a:lnTo>
                  <a:pt x="854894" y="27110"/>
                </a:lnTo>
                <a:lnTo>
                  <a:pt x="845359" y="12985"/>
                </a:lnTo>
                <a:lnTo>
                  <a:pt x="831228" y="3480"/>
                </a:lnTo>
                <a:lnTo>
                  <a:pt x="813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88897" y="2318511"/>
            <a:ext cx="858519" cy="266700"/>
          </a:xfrm>
          <a:custGeom>
            <a:avLst/>
            <a:gdLst/>
            <a:ahLst/>
            <a:cxnLst/>
            <a:rect l="l" t="t" r="r" b="b"/>
            <a:pathLst>
              <a:path w="858519" h="266700">
                <a:moveTo>
                  <a:pt x="0" y="44450"/>
                </a:moveTo>
                <a:lnTo>
                  <a:pt x="3498" y="27110"/>
                </a:lnTo>
                <a:lnTo>
                  <a:pt x="13033" y="12985"/>
                </a:lnTo>
                <a:lnTo>
                  <a:pt x="27164" y="3480"/>
                </a:lnTo>
                <a:lnTo>
                  <a:pt x="44450" y="0"/>
                </a:lnTo>
                <a:lnTo>
                  <a:pt x="813942" y="0"/>
                </a:lnTo>
                <a:lnTo>
                  <a:pt x="831228" y="3480"/>
                </a:lnTo>
                <a:lnTo>
                  <a:pt x="845359" y="12985"/>
                </a:lnTo>
                <a:lnTo>
                  <a:pt x="854894" y="27110"/>
                </a:lnTo>
                <a:lnTo>
                  <a:pt x="858392" y="44450"/>
                </a:lnTo>
                <a:lnTo>
                  <a:pt x="858392" y="222250"/>
                </a:lnTo>
                <a:lnTo>
                  <a:pt x="854894" y="239535"/>
                </a:lnTo>
                <a:lnTo>
                  <a:pt x="845359" y="253666"/>
                </a:lnTo>
                <a:lnTo>
                  <a:pt x="831228" y="263201"/>
                </a:lnTo>
                <a:lnTo>
                  <a:pt x="813942" y="266700"/>
                </a:lnTo>
                <a:lnTo>
                  <a:pt x="44450" y="266700"/>
                </a:lnTo>
                <a:lnTo>
                  <a:pt x="27164" y="263201"/>
                </a:lnTo>
                <a:lnTo>
                  <a:pt x="13033" y="253666"/>
                </a:lnTo>
                <a:lnTo>
                  <a:pt x="3498" y="239535"/>
                </a:lnTo>
                <a:lnTo>
                  <a:pt x="0" y="222250"/>
                </a:lnTo>
                <a:lnTo>
                  <a:pt x="0" y="44450"/>
                </a:lnTo>
                <a:close/>
              </a:path>
            </a:pathLst>
          </a:custGeom>
          <a:ln w="381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139946" y="4460240"/>
            <a:ext cx="2143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Arial"/>
                <a:cs typeface="Arial"/>
              </a:rPr>
              <a:t>Promote </a:t>
            </a:r>
            <a:r>
              <a:rPr sz="1200" spc="5">
                <a:latin typeface="Arial"/>
                <a:cs typeface="Arial"/>
              </a:rPr>
              <a:t>in </a:t>
            </a:r>
            <a:r>
              <a:rPr sz="1200">
                <a:latin typeface="Arial"/>
                <a:cs typeface="Arial"/>
              </a:rPr>
              <a:t>the </a:t>
            </a:r>
            <a:r>
              <a:rPr sz="1200" spc="-10">
                <a:latin typeface="Arial"/>
                <a:cs typeface="Arial"/>
              </a:rPr>
              <a:t>community </a:t>
            </a:r>
            <a:r>
              <a:rPr sz="1200">
                <a:latin typeface="Arial"/>
                <a:cs typeface="Arial"/>
              </a:rPr>
              <a:t>the  blood donation </a:t>
            </a:r>
            <a:r>
              <a:rPr sz="1200" spc="-5">
                <a:latin typeface="Arial"/>
                <a:cs typeface="Arial"/>
              </a:rPr>
              <a:t>and </a:t>
            </a:r>
            <a:r>
              <a:rPr sz="1200">
                <a:latin typeface="Arial"/>
                <a:cs typeface="Arial"/>
              </a:rPr>
              <a:t>the steps</a:t>
            </a:r>
            <a:r>
              <a:rPr sz="1200" spc="-2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to  </a:t>
            </a:r>
            <a:r>
              <a:rPr sz="1200" spc="-5">
                <a:latin typeface="Arial"/>
                <a:cs typeface="Arial"/>
              </a:rPr>
              <a:t>be </a:t>
            </a:r>
            <a:r>
              <a:rPr sz="1200" spc="5">
                <a:latin typeface="Arial"/>
                <a:cs typeface="Arial"/>
              </a:rPr>
              <a:t>follow </a:t>
            </a:r>
            <a:r>
              <a:rPr sz="1200">
                <a:latin typeface="Arial"/>
                <a:cs typeface="Arial"/>
              </a:rPr>
              <a:t>to donate</a:t>
            </a:r>
            <a:r>
              <a:rPr sz="1200" spc="-15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blood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695947" y="3824985"/>
            <a:ext cx="1417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>
                <a:latin typeface="Arial"/>
                <a:cs typeface="Arial"/>
              </a:rPr>
              <a:t>Social </a:t>
            </a:r>
            <a:r>
              <a:rPr sz="1200" spc="-5">
                <a:latin typeface="Arial"/>
                <a:cs typeface="Arial"/>
              </a:rPr>
              <a:t>media  campaigns about  </a:t>
            </a:r>
            <a:r>
              <a:rPr sz="1200" spc="5">
                <a:latin typeface="Arial"/>
                <a:cs typeface="Arial"/>
              </a:rPr>
              <a:t>raising </a:t>
            </a:r>
            <a:r>
              <a:rPr sz="1200" spc="-5">
                <a:latin typeface="Arial"/>
                <a:cs typeface="Arial"/>
              </a:rPr>
              <a:t>awareness</a:t>
            </a:r>
            <a:r>
              <a:rPr sz="1200" spc="-17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of  the </a:t>
            </a:r>
            <a:r>
              <a:rPr sz="1200" spc="-5">
                <a:latin typeface="Arial"/>
                <a:cs typeface="Arial"/>
              </a:rPr>
              <a:t>need </a:t>
            </a:r>
            <a:r>
              <a:rPr sz="1200">
                <a:latin typeface="Arial"/>
                <a:cs typeface="Arial"/>
              </a:rPr>
              <a:t>for</a:t>
            </a:r>
            <a:r>
              <a:rPr sz="1200" spc="-8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blood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562593" y="4460240"/>
            <a:ext cx="1044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200">
                <a:latin typeface="Arial"/>
                <a:cs typeface="Arial"/>
              </a:rPr>
              <a:t>Blood</a:t>
            </a:r>
            <a:r>
              <a:rPr sz="1200" spc="-1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donation  </a:t>
            </a:r>
            <a:r>
              <a:rPr sz="1200" spc="-5">
                <a:latin typeface="Arial"/>
                <a:cs typeface="Arial"/>
              </a:rPr>
              <a:t>campaigns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225278" y="4460240"/>
            <a:ext cx="1002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latin typeface="Arial"/>
                <a:cs typeface="Arial"/>
              </a:rPr>
              <a:t>Videos </a:t>
            </a:r>
            <a:r>
              <a:rPr sz="1200">
                <a:latin typeface="Arial"/>
                <a:cs typeface="Arial"/>
              </a:rPr>
              <a:t>to  </a:t>
            </a:r>
            <a:r>
              <a:rPr sz="1200" spc="-10">
                <a:latin typeface="Arial"/>
                <a:cs typeface="Arial"/>
              </a:rPr>
              <a:t>promote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blood  donation</a:t>
            </a:r>
          </a:p>
        </p:txBody>
      </p:sp>
      <p:sp>
        <p:nvSpPr>
          <p:cNvPr id="55" name="object 55"/>
          <p:cNvSpPr/>
          <p:nvPr/>
        </p:nvSpPr>
        <p:spPr>
          <a:xfrm>
            <a:off x="5466523" y="6052775"/>
            <a:ext cx="530225" cy="530225"/>
          </a:xfrm>
          <a:custGeom>
            <a:avLst/>
            <a:gdLst/>
            <a:ahLst/>
            <a:cxnLst/>
            <a:rect l="l" t="t" r="r" b="b"/>
            <a:pathLst>
              <a:path w="530225" h="530225">
                <a:moveTo>
                  <a:pt x="266891" y="0"/>
                </a:moveTo>
                <a:lnTo>
                  <a:pt x="243460" y="4658"/>
                </a:lnTo>
                <a:lnTo>
                  <a:pt x="234506" y="18954"/>
                </a:lnTo>
                <a:lnTo>
                  <a:pt x="237750" y="52700"/>
                </a:lnTo>
                <a:lnTo>
                  <a:pt x="240840" y="90365"/>
                </a:lnTo>
                <a:lnTo>
                  <a:pt x="243239" y="127684"/>
                </a:lnTo>
                <a:lnTo>
                  <a:pt x="244412" y="160394"/>
                </a:lnTo>
                <a:lnTo>
                  <a:pt x="203391" y="188677"/>
                </a:lnTo>
                <a:lnTo>
                  <a:pt x="191288" y="169718"/>
                </a:lnTo>
                <a:lnTo>
                  <a:pt x="179721" y="147316"/>
                </a:lnTo>
                <a:lnTo>
                  <a:pt x="165511" y="130748"/>
                </a:lnTo>
                <a:lnTo>
                  <a:pt x="107291" y="156079"/>
                </a:lnTo>
                <a:lnTo>
                  <a:pt x="74988" y="194634"/>
                </a:lnTo>
                <a:lnTo>
                  <a:pt x="48521" y="241620"/>
                </a:lnTo>
                <a:lnTo>
                  <a:pt x="27838" y="293706"/>
                </a:lnTo>
                <a:lnTo>
                  <a:pt x="12891" y="347556"/>
                </a:lnTo>
                <a:lnTo>
                  <a:pt x="3628" y="399836"/>
                </a:lnTo>
                <a:lnTo>
                  <a:pt x="0" y="447214"/>
                </a:lnTo>
                <a:lnTo>
                  <a:pt x="1955" y="486354"/>
                </a:lnTo>
                <a:lnTo>
                  <a:pt x="9444" y="513922"/>
                </a:lnTo>
                <a:lnTo>
                  <a:pt x="22416" y="526586"/>
                </a:lnTo>
                <a:lnTo>
                  <a:pt x="60024" y="520264"/>
                </a:lnTo>
                <a:lnTo>
                  <a:pt x="102912" y="497384"/>
                </a:lnTo>
                <a:lnTo>
                  <a:pt x="147213" y="466494"/>
                </a:lnTo>
                <a:lnTo>
                  <a:pt x="189064" y="436146"/>
                </a:lnTo>
                <a:lnTo>
                  <a:pt x="224600" y="414889"/>
                </a:lnTo>
                <a:lnTo>
                  <a:pt x="238052" y="400707"/>
                </a:lnTo>
                <a:lnTo>
                  <a:pt x="239824" y="379899"/>
                </a:lnTo>
                <a:lnTo>
                  <a:pt x="231712" y="334308"/>
                </a:lnTo>
                <a:lnTo>
                  <a:pt x="230508" y="313757"/>
                </a:lnTo>
                <a:lnTo>
                  <a:pt x="231696" y="286585"/>
                </a:lnTo>
                <a:lnTo>
                  <a:pt x="230765" y="255702"/>
                </a:lnTo>
                <a:lnTo>
                  <a:pt x="223203" y="224021"/>
                </a:lnTo>
                <a:lnTo>
                  <a:pt x="233831" y="214984"/>
                </a:lnTo>
                <a:lnTo>
                  <a:pt x="243555" y="205816"/>
                </a:lnTo>
                <a:lnTo>
                  <a:pt x="255136" y="196914"/>
                </a:lnTo>
                <a:lnTo>
                  <a:pt x="271336" y="188677"/>
                </a:lnTo>
                <a:lnTo>
                  <a:pt x="284322" y="198461"/>
                </a:lnTo>
                <a:lnTo>
                  <a:pt x="294641" y="207583"/>
                </a:lnTo>
                <a:lnTo>
                  <a:pt x="303912" y="216439"/>
                </a:lnTo>
                <a:lnTo>
                  <a:pt x="313754" y="225431"/>
                </a:lnTo>
                <a:lnTo>
                  <a:pt x="300651" y="267804"/>
                </a:lnTo>
                <a:lnTo>
                  <a:pt x="300276" y="297186"/>
                </a:lnTo>
                <a:lnTo>
                  <a:pt x="304164" y="318614"/>
                </a:lnTo>
                <a:lnTo>
                  <a:pt x="303848" y="337127"/>
                </a:lnTo>
                <a:lnTo>
                  <a:pt x="298556" y="361034"/>
                </a:lnTo>
                <a:lnTo>
                  <a:pt x="294466" y="383082"/>
                </a:lnTo>
                <a:lnTo>
                  <a:pt x="297544" y="401950"/>
                </a:lnTo>
                <a:lnTo>
                  <a:pt x="313754" y="416312"/>
                </a:lnTo>
                <a:lnTo>
                  <a:pt x="352406" y="441366"/>
                </a:lnTo>
                <a:lnTo>
                  <a:pt x="392042" y="471135"/>
                </a:lnTo>
                <a:lnTo>
                  <a:pt x="430578" y="499727"/>
                </a:lnTo>
                <a:lnTo>
                  <a:pt x="465928" y="521251"/>
                </a:lnTo>
                <a:lnTo>
                  <a:pt x="496008" y="529814"/>
                </a:lnTo>
                <a:lnTo>
                  <a:pt x="518732" y="519525"/>
                </a:lnTo>
                <a:lnTo>
                  <a:pt x="527313" y="487486"/>
                </a:lnTo>
                <a:lnTo>
                  <a:pt x="530096" y="447990"/>
                </a:lnTo>
                <a:lnTo>
                  <a:pt x="527385" y="403252"/>
                </a:lnTo>
                <a:lnTo>
                  <a:pt x="519484" y="355486"/>
                </a:lnTo>
                <a:lnTo>
                  <a:pt x="506699" y="306906"/>
                </a:lnTo>
                <a:lnTo>
                  <a:pt x="489334" y="259726"/>
                </a:lnTo>
                <a:lnTo>
                  <a:pt x="467695" y="216161"/>
                </a:lnTo>
                <a:lnTo>
                  <a:pt x="442085" y="178424"/>
                </a:lnTo>
                <a:lnTo>
                  <a:pt x="412810" y="148729"/>
                </a:lnTo>
                <a:lnTo>
                  <a:pt x="362631" y="128936"/>
                </a:lnTo>
                <a:lnTo>
                  <a:pt x="349076" y="141306"/>
                </a:lnTo>
                <a:lnTo>
                  <a:pt x="338688" y="160039"/>
                </a:lnTo>
                <a:lnTo>
                  <a:pt x="330645" y="178771"/>
                </a:lnTo>
                <a:lnTo>
                  <a:pt x="296736" y="158984"/>
                </a:lnTo>
                <a:lnTo>
                  <a:pt x="300038" y="18535"/>
                </a:lnTo>
                <a:lnTo>
                  <a:pt x="290513" y="4713"/>
                </a:lnTo>
                <a:lnTo>
                  <a:pt x="266891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58091" y="6097079"/>
            <a:ext cx="529590" cy="440690"/>
          </a:xfrm>
          <a:custGeom>
            <a:avLst/>
            <a:gdLst/>
            <a:ahLst/>
            <a:cxnLst/>
            <a:rect l="l" t="t" r="r" b="b"/>
            <a:pathLst>
              <a:path w="529590" h="440690">
                <a:moveTo>
                  <a:pt x="402538" y="500"/>
                </a:moveTo>
                <a:lnTo>
                  <a:pt x="361122" y="4229"/>
                </a:lnTo>
                <a:lnTo>
                  <a:pt x="326165" y="28522"/>
                </a:lnTo>
                <a:lnTo>
                  <a:pt x="318069" y="69799"/>
                </a:lnTo>
                <a:lnTo>
                  <a:pt x="315263" y="100774"/>
                </a:lnTo>
                <a:lnTo>
                  <a:pt x="316195" y="133424"/>
                </a:lnTo>
                <a:lnTo>
                  <a:pt x="323462" y="164062"/>
                </a:lnTo>
                <a:lnTo>
                  <a:pt x="339659" y="189001"/>
                </a:lnTo>
                <a:lnTo>
                  <a:pt x="365634" y="201478"/>
                </a:lnTo>
                <a:lnTo>
                  <a:pt x="390967" y="189595"/>
                </a:lnTo>
                <a:lnTo>
                  <a:pt x="414204" y="167877"/>
                </a:lnTo>
                <a:lnTo>
                  <a:pt x="433893" y="150850"/>
                </a:lnTo>
                <a:lnTo>
                  <a:pt x="473493" y="132673"/>
                </a:lnTo>
                <a:lnTo>
                  <a:pt x="504949" y="110024"/>
                </a:lnTo>
                <a:lnTo>
                  <a:pt x="524690" y="83354"/>
                </a:lnTo>
                <a:lnTo>
                  <a:pt x="529143" y="53111"/>
                </a:lnTo>
                <a:lnTo>
                  <a:pt x="517238" y="32870"/>
                </a:lnTo>
                <a:lnTo>
                  <a:pt x="491821" y="16902"/>
                </a:lnTo>
                <a:lnTo>
                  <a:pt x="456901" y="5960"/>
                </a:lnTo>
                <a:lnTo>
                  <a:pt x="416494" y="800"/>
                </a:lnTo>
                <a:lnTo>
                  <a:pt x="402538" y="500"/>
                </a:lnTo>
                <a:close/>
              </a:path>
              <a:path w="529590" h="440690">
                <a:moveTo>
                  <a:pt x="193482" y="0"/>
                </a:moveTo>
                <a:lnTo>
                  <a:pt x="120727" y="12801"/>
                </a:lnTo>
                <a:lnTo>
                  <a:pt x="59878" y="49530"/>
                </a:lnTo>
                <a:lnTo>
                  <a:pt x="30617" y="89706"/>
                </a:lnTo>
                <a:lnTo>
                  <a:pt x="11848" y="134519"/>
                </a:lnTo>
                <a:lnTo>
                  <a:pt x="2124" y="182445"/>
                </a:lnTo>
                <a:lnTo>
                  <a:pt x="0" y="231960"/>
                </a:lnTo>
                <a:lnTo>
                  <a:pt x="4027" y="281541"/>
                </a:lnTo>
                <a:lnTo>
                  <a:pt x="12761" y="329666"/>
                </a:lnTo>
                <a:lnTo>
                  <a:pt x="31287" y="395820"/>
                </a:lnTo>
                <a:lnTo>
                  <a:pt x="72197" y="440524"/>
                </a:lnTo>
                <a:lnTo>
                  <a:pt x="109108" y="430242"/>
                </a:lnTo>
                <a:lnTo>
                  <a:pt x="146222" y="394928"/>
                </a:lnTo>
                <a:lnTo>
                  <a:pt x="181407" y="350227"/>
                </a:lnTo>
                <a:lnTo>
                  <a:pt x="212532" y="311785"/>
                </a:lnTo>
                <a:lnTo>
                  <a:pt x="236094" y="291367"/>
                </a:lnTo>
                <a:lnTo>
                  <a:pt x="261109" y="273635"/>
                </a:lnTo>
                <a:lnTo>
                  <a:pt x="285934" y="254115"/>
                </a:lnTo>
                <a:lnTo>
                  <a:pt x="308925" y="228333"/>
                </a:lnTo>
                <a:lnTo>
                  <a:pt x="314451" y="209115"/>
                </a:lnTo>
                <a:lnTo>
                  <a:pt x="309417" y="187210"/>
                </a:lnTo>
                <a:lnTo>
                  <a:pt x="300549" y="164411"/>
                </a:lnTo>
                <a:lnTo>
                  <a:pt x="294574" y="142506"/>
                </a:lnTo>
                <a:lnTo>
                  <a:pt x="295290" y="117160"/>
                </a:lnTo>
                <a:lnTo>
                  <a:pt x="296590" y="90806"/>
                </a:lnTo>
                <a:lnTo>
                  <a:pt x="294056" y="64673"/>
                </a:lnTo>
                <a:lnTo>
                  <a:pt x="283271" y="39992"/>
                </a:lnTo>
                <a:lnTo>
                  <a:pt x="266794" y="22295"/>
                </a:lnTo>
                <a:lnTo>
                  <a:pt x="245568" y="9937"/>
                </a:lnTo>
                <a:lnTo>
                  <a:pt x="220745" y="2609"/>
                </a:lnTo>
                <a:lnTo>
                  <a:pt x="193482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40267" y="6082233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70" h="471170">
                <a:moveTo>
                  <a:pt x="212725" y="0"/>
                </a:moveTo>
                <a:lnTo>
                  <a:pt x="154177" y="2438"/>
                </a:lnTo>
                <a:lnTo>
                  <a:pt x="152693" y="53043"/>
                </a:lnTo>
                <a:lnTo>
                  <a:pt x="159829" y="94403"/>
                </a:lnTo>
                <a:lnTo>
                  <a:pt x="170965" y="123998"/>
                </a:lnTo>
                <a:lnTo>
                  <a:pt x="181482" y="139306"/>
                </a:lnTo>
                <a:lnTo>
                  <a:pt x="221251" y="179651"/>
                </a:lnTo>
                <a:lnTo>
                  <a:pt x="239982" y="218238"/>
                </a:lnTo>
                <a:lnTo>
                  <a:pt x="241401" y="254836"/>
                </a:lnTo>
                <a:lnTo>
                  <a:pt x="229234" y="289217"/>
                </a:lnTo>
                <a:lnTo>
                  <a:pt x="197729" y="322687"/>
                </a:lnTo>
                <a:lnTo>
                  <a:pt x="160639" y="334540"/>
                </a:lnTo>
                <a:lnTo>
                  <a:pt x="119524" y="333101"/>
                </a:lnTo>
                <a:lnTo>
                  <a:pt x="75946" y="326694"/>
                </a:lnTo>
                <a:lnTo>
                  <a:pt x="37262" y="332612"/>
                </a:lnTo>
                <a:lnTo>
                  <a:pt x="14831" y="356246"/>
                </a:lnTo>
                <a:lnTo>
                  <a:pt x="4147" y="391261"/>
                </a:lnTo>
                <a:lnTo>
                  <a:pt x="705" y="431321"/>
                </a:lnTo>
                <a:lnTo>
                  <a:pt x="0" y="470090"/>
                </a:lnTo>
                <a:lnTo>
                  <a:pt x="56133" y="470903"/>
                </a:lnTo>
                <a:lnTo>
                  <a:pt x="55006" y="439270"/>
                </a:lnTo>
                <a:lnTo>
                  <a:pt x="58737" y="410921"/>
                </a:lnTo>
                <a:lnTo>
                  <a:pt x="69421" y="391582"/>
                </a:lnTo>
                <a:lnTo>
                  <a:pt x="89153" y="386981"/>
                </a:lnTo>
                <a:lnTo>
                  <a:pt x="109409" y="396198"/>
                </a:lnTo>
                <a:lnTo>
                  <a:pt x="138505" y="413719"/>
                </a:lnTo>
                <a:lnTo>
                  <a:pt x="176180" y="433322"/>
                </a:lnTo>
                <a:lnTo>
                  <a:pt x="222174" y="448783"/>
                </a:lnTo>
                <a:lnTo>
                  <a:pt x="276226" y="453881"/>
                </a:lnTo>
                <a:lnTo>
                  <a:pt x="338074" y="442391"/>
                </a:lnTo>
                <a:lnTo>
                  <a:pt x="382211" y="421663"/>
                </a:lnTo>
                <a:lnTo>
                  <a:pt x="418191" y="397416"/>
                </a:lnTo>
                <a:lnTo>
                  <a:pt x="445387" y="365936"/>
                </a:lnTo>
                <a:lnTo>
                  <a:pt x="463172" y="323505"/>
                </a:lnTo>
                <a:lnTo>
                  <a:pt x="470915" y="266407"/>
                </a:lnTo>
                <a:lnTo>
                  <a:pt x="466082" y="203686"/>
                </a:lnTo>
                <a:lnTo>
                  <a:pt x="450325" y="154340"/>
                </a:lnTo>
                <a:lnTo>
                  <a:pt x="425186" y="117861"/>
                </a:lnTo>
                <a:lnTo>
                  <a:pt x="392208" y="93741"/>
                </a:lnTo>
                <a:lnTo>
                  <a:pt x="352932" y="81470"/>
                </a:lnTo>
                <a:lnTo>
                  <a:pt x="311937" y="81023"/>
                </a:lnTo>
                <a:lnTo>
                  <a:pt x="285670" y="91955"/>
                </a:lnTo>
                <a:lnTo>
                  <a:pt x="266047" y="103957"/>
                </a:lnTo>
                <a:lnTo>
                  <a:pt x="244982" y="106718"/>
                </a:lnTo>
                <a:lnTo>
                  <a:pt x="224190" y="88405"/>
                </a:lnTo>
                <a:lnTo>
                  <a:pt x="214661" y="62222"/>
                </a:lnTo>
                <a:lnTo>
                  <a:pt x="212228" y="31606"/>
                </a:lnTo>
                <a:lnTo>
                  <a:pt x="212725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50419" y="6093980"/>
            <a:ext cx="527685" cy="447675"/>
          </a:xfrm>
          <a:custGeom>
            <a:avLst/>
            <a:gdLst/>
            <a:ahLst/>
            <a:cxnLst/>
            <a:rect l="l" t="t" r="r" b="b"/>
            <a:pathLst>
              <a:path w="527684" h="447675">
                <a:moveTo>
                  <a:pt x="258632" y="265823"/>
                </a:moveTo>
                <a:lnTo>
                  <a:pt x="225993" y="265823"/>
                </a:lnTo>
                <a:lnTo>
                  <a:pt x="225993" y="440080"/>
                </a:lnTo>
                <a:lnTo>
                  <a:pt x="233232" y="447395"/>
                </a:lnTo>
                <a:lnTo>
                  <a:pt x="251393" y="447395"/>
                </a:lnTo>
                <a:lnTo>
                  <a:pt x="258632" y="440080"/>
                </a:lnTo>
                <a:lnTo>
                  <a:pt x="258632" y="265823"/>
                </a:lnTo>
                <a:close/>
              </a:path>
              <a:path w="527684" h="447675">
                <a:moveTo>
                  <a:pt x="320989" y="263867"/>
                </a:moveTo>
                <a:lnTo>
                  <a:pt x="258632" y="263867"/>
                </a:lnTo>
                <a:lnTo>
                  <a:pt x="265236" y="268846"/>
                </a:lnTo>
                <a:lnTo>
                  <a:pt x="272221" y="273088"/>
                </a:lnTo>
                <a:lnTo>
                  <a:pt x="279841" y="276237"/>
                </a:lnTo>
                <a:lnTo>
                  <a:pt x="277936" y="278587"/>
                </a:lnTo>
                <a:lnTo>
                  <a:pt x="277047" y="281520"/>
                </a:lnTo>
                <a:lnTo>
                  <a:pt x="277047" y="440080"/>
                </a:lnTo>
                <a:lnTo>
                  <a:pt x="284413" y="447395"/>
                </a:lnTo>
                <a:lnTo>
                  <a:pt x="302574" y="447395"/>
                </a:lnTo>
                <a:lnTo>
                  <a:pt x="309813" y="440080"/>
                </a:lnTo>
                <a:lnTo>
                  <a:pt x="309813" y="285788"/>
                </a:lnTo>
                <a:lnTo>
                  <a:pt x="347869" y="285788"/>
                </a:lnTo>
                <a:lnTo>
                  <a:pt x="352231" y="284810"/>
                </a:lnTo>
                <a:lnTo>
                  <a:pt x="527003" y="284810"/>
                </a:lnTo>
                <a:lnTo>
                  <a:pt x="527111" y="264667"/>
                </a:lnTo>
                <a:lnTo>
                  <a:pt x="328101" y="264667"/>
                </a:lnTo>
                <a:lnTo>
                  <a:pt x="320989" y="263867"/>
                </a:lnTo>
                <a:close/>
              </a:path>
              <a:path w="527684" h="447675">
                <a:moveTo>
                  <a:pt x="136839" y="48361"/>
                </a:moveTo>
                <a:lnTo>
                  <a:pt x="80510" y="61770"/>
                </a:lnTo>
                <a:lnTo>
                  <a:pt x="45799" y="91434"/>
                </a:lnTo>
                <a:lnTo>
                  <a:pt x="21092" y="132043"/>
                </a:lnTo>
                <a:lnTo>
                  <a:pt x="5950" y="177880"/>
                </a:lnTo>
                <a:lnTo>
                  <a:pt x="16" y="222600"/>
                </a:lnTo>
                <a:lnTo>
                  <a:pt x="0" y="235623"/>
                </a:lnTo>
                <a:lnTo>
                  <a:pt x="246" y="281520"/>
                </a:lnTo>
                <a:lnTo>
                  <a:pt x="10966" y="347724"/>
                </a:lnTo>
                <a:lnTo>
                  <a:pt x="30633" y="383967"/>
                </a:lnTo>
                <a:lnTo>
                  <a:pt x="58099" y="410603"/>
                </a:lnTo>
                <a:lnTo>
                  <a:pt x="100049" y="428977"/>
                </a:lnTo>
                <a:lnTo>
                  <a:pt x="138141" y="421909"/>
                </a:lnTo>
                <a:lnTo>
                  <a:pt x="167898" y="397187"/>
                </a:lnTo>
                <a:lnTo>
                  <a:pt x="184845" y="362597"/>
                </a:lnTo>
                <a:lnTo>
                  <a:pt x="185363" y="346676"/>
                </a:lnTo>
                <a:lnTo>
                  <a:pt x="181368" y="331447"/>
                </a:lnTo>
                <a:lnTo>
                  <a:pt x="174254" y="316566"/>
                </a:lnTo>
                <a:lnTo>
                  <a:pt x="165414" y="301688"/>
                </a:lnTo>
                <a:lnTo>
                  <a:pt x="171131" y="294531"/>
                </a:lnTo>
                <a:lnTo>
                  <a:pt x="176955" y="288145"/>
                </a:lnTo>
                <a:lnTo>
                  <a:pt x="182470" y="281637"/>
                </a:lnTo>
                <a:lnTo>
                  <a:pt x="187258" y="274116"/>
                </a:lnTo>
                <a:lnTo>
                  <a:pt x="198065" y="274116"/>
                </a:lnTo>
                <a:lnTo>
                  <a:pt x="200115" y="273992"/>
                </a:lnTo>
                <a:lnTo>
                  <a:pt x="209086" y="272329"/>
                </a:lnTo>
                <a:lnTo>
                  <a:pt x="217748" y="269594"/>
                </a:lnTo>
                <a:lnTo>
                  <a:pt x="225993" y="265823"/>
                </a:lnTo>
                <a:lnTo>
                  <a:pt x="258632" y="265823"/>
                </a:lnTo>
                <a:lnTo>
                  <a:pt x="258632" y="263867"/>
                </a:lnTo>
                <a:lnTo>
                  <a:pt x="320989" y="263867"/>
                </a:lnTo>
                <a:lnTo>
                  <a:pt x="308299" y="262440"/>
                </a:lnTo>
                <a:lnTo>
                  <a:pt x="289699" y="256162"/>
                </a:lnTo>
                <a:lnTo>
                  <a:pt x="278841" y="249643"/>
                </a:lnTo>
                <a:lnTo>
                  <a:pt x="193608" y="249643"/>
                </a:lnTo>
                <a:lnTo>
                  <a:pt x="194036" y="241380"/>
                </a:lnTo>
                <a:lnTo>
                  <a:pt x="194011" y="235623"/>
                </a:lnTo>
                <a:lnTo>
                  <a:pt x="193862" y="233921"/>
                </a:lnTo>
                <a:lnTo>
                  <a:pt x="192846" y="231139"/>
                </a:lnTo>
                <a:lnTo>
                  <a:pt x="201758" y="229967"/>
                </a:lnTo>
                <a:lnTo>
                  <a:pt x="210324" y="227590"/>
                </a:lnTo>
                <a:lnTo>
                  <a:pt x="218438" y="224060"/>
                </a:lnTo>
                <a:lnTo>
                  <a:pt x="225993" y="219430"/>
                </a:lnTo>
                <a:lnTo>
                  <a:pt x="258632" y="219430"/>
                </a:lnTo>
                <a:lnTo>
                  <a:pt x="258632" y="207479"/>
                </a:lnTo>
                <a:lnTo>
                  <a:pt x="183956" y="207467"/>
                </a:lnTo>
                <a:lnTo>
                  <a:pt x="183448" y="207302"/>
                </a:lnTo>
                <a:lnTo>
                  <a:pt x="181543" y="203250"/>
                </a:lnTo>
                <a:lnTo>
                  <a:pt x="179765" y="199059"/>
                </a:lnTo>
                <a:lnTo>
                  <a:pt x="178552" y="195198"/>
                </a:lnTo>
                <a:lnTo>
                  <a:pt x="178486" y="194498"/>
                </a:lnTo>
                <a:lnTo>
                  <a:pt x="201220" y="172182"/>
                </a:lnTo>
                <a:lnTo>
                  <a:pt x="214214" y="138417"/>
                </a:lnTo>
                <a:lnTo>
                  <a:pt x="209864" y="77381"/>
                </a:lnTo>
                <a:lnTo>
                  <a:pt x="165162" y="50702"/>
                </a:lnTo>
                <a:lnTo>
                  <a:pt x="141919" y="48450"/>
                </a:lnTo>
                <a:lnTo>
                  <a:pt x="136839" y="48361"/>
                </a:lnTo>
                <a:close/>
              </a:path>
              <a:path w="527684" h="447675">
                <a:moveTo>
                  <a:pt x="527003" y="284810"/>
                </a:moveTo>
                <a:lnTo>
                  <a:pt x="352231" y="284810"/>
                </a:lnTo>
                <a:lnTo>
                  <a:pt x="361883" y="296290"/>
                </a:lnTo>
                <a:lnTo>
                  <a:pt x="353043" y="311169"/>
                </a:lnTo>
                <a:lnTo>
                  <a:pt x="345929" y="326050"/>
                </a:lnTo>
                <a:lnTo>
                  <a:pt x="341934" y="341278"/>
                </a:lnTo>
                <a:lnTo>
                  <a:pt x="342452" y="357200"/>
                </a:lnTo>
                <a:lnTo>
                  <a:pt x="359343" y="391790"/>
                </a:lnTo>
                <a:lnTo>
                  <a:pt x="389093" y="416512"/>
                </a:lnTo>
                <a:lnTo>
                  <a:pt x="427177" y="423579"/>
                </a:lnTo>
                <a:lnTo>
                  <a:pt x="469071" y="405206"/>
                </a:lnTo>
                <a:lnTo>
                  <a:pt x="496610" y="378564"/>
                </a:lnTo>
                <a:lnTo>
                  <a:pt x="516315" y="342322"/>
                </a:lnTo>
                <a:lnTo>
                  <a:pt x="526971" y="290677"/>
                </a:lnTo>
                <a:lnTo>
                  <a:pt x="527003" y="284810"/>
                </a:lnTo>
                <a:close/>
              </a:path>
              <a:path w="527684" h="447675">
                <a:moveTo>
                  <a:pt x="347869" y="285788"/>
                </a:moveTo>
                <a:lnTo>
                  <a:pt x="309813" y="285788"/>
                </a:lnTo>
                <a:lnTo>
                  <a:pt x="327974" y="287362"/>
                </a:lnTo>
                <a:lnTo>
                  <a:pt x="336229" y="287400"/>
                </a:lnTo>
                <a:lnTo>
                  <a:pt x="344357" y="286575"/>
                </a:lnTo>
                <a:lnTo>
                  <a:pt x="347869" y="285788"/>
                </a:lnTo>
                <a:close/>
              </a:path>
              <a:path w="527684" h="447675">
                <a:moveTo>
                  <a:pt x="198065" y="274116"/>
                </a:moveTo>
                <a:lnTo>
                  <a:pt x="187258" y="274116"/>
                </a:lnTo>
                <a:lnTo>
                  <a:pt x="190941" y="274548"/>
                </a:lnTo>
                <a:lnTo>
                  <a:pt x="198065" y="274116"/>
                </a:lnTo>
                <a:close/>
              </a:path>
              <a:path w="527684" h="447675">
                <a:moveTo>
                  <a:pt x="527059" y="215557"/>
                </a:moveTo>
                <a:lnTo>
                  <a:pt x="304733" y="215557"/>
                </a:lnTo>
                <a:lnTo>
                  <a:pt x="311783" y="219336"/>
                </a:lnTo>
                <a:lnTo>
                  <a:pt x="319036" y="222600"/>
                </a:lnTo>
                <a:lnTo>
                  <a:pt x="326504" y="225324"/>
                </a:lnTo>
                <a:lnTo>
                  <a:pt x="334197" y="227482"/>
                </a:lnTo>
                <a:lnTo>
                  <a:pt x="333257" y="233921"/>
                </a:lnTo>
                <a:lnTo>
                  <a:pt x="337880" y="264134"/>
                </a:lnTo>
                <a:lnTo>
                  <a:pt x="328101" y="264667"/>
                </a:lnTo>
                <a:lnTo>
                  <a:pt x="527111" y="264667"/>
                </a:lnTo>
                <a:lnTo>
                  <a:pt x="527364" y="217830"/>
                </a:lnTo>
                <a:lnTo>
                  <a:pt x="527059" y="215557"/>
                </a:lnTo>
                <a:close/>
              </a:path>
              <a:path w="527684" h="447675">
                <a:moveTo>
                  <a:pt x="258632" y="219430"/>
                </a:moveTo>
                <a:lnTo>
                  <a:pt x="225993" y="219430"/>
                </a:lnTo>
                <a:lnTo>
                  <a:pt x="225993" y="235623"/>
                </a:lnTo>
                <a:lnTo>
                  <a:pt x="219022" y="241380"/>
                </a:lnTo>
                <a:lnTo>
                  <a:pt x="211182" y="245705"/>
                </a:lnTo>
                <a:lnTo>
                  <a:pt x="202651" y="248494"/>
                </a:lnTo>
                <a:lnTo>
                  <a:pt x="193608" y="249643"/>
                </a:lnTo>
                <a:lnTo>
                  <a:pt x="278841" y="249643"/>
                </a:lnTo>
                <a:lnTo>
                  <a:pt x="272933" y="246097"/>
                </a:lnTo>
                <a:lnTo>
                  <a:pt x="258632" y="232511"/>
                </a:lnTo>
                <a:lnTo>
                  <a:pt x="258632" y="219430"/>
                </a:lnTo>
                <a:close/>
              </a:path>
              <a:path w="527684" h="447675">
                <a:moveTo>
                  <a:pt x="298891" y="0"/>
                </a:moveTo>
                <a:lnTo>
                  <a:pt x="280730" y="0"/>
                </a:lnTo>
                <a:lnTo>
                  <a:pt x="273491" y="7315"/>
                </a:lnTo>
                <a:lnTo>
                  <a:pt x="273491" y="217957"/>
                </a:lnTo>
                <a:lnTo>
                  <a:pt x="280730" y="225272"/>
                </a:lnTo>
                <a:lnTo>
                  <a:pt x="296478" y="225272"/>
                </a:lnTo>
                <a:lnTo>
                  <a:pt x="302193" y="221284"/>
                </a:lnTo>
                <a:lnTo>
                  <a:pt x="304733" y="215557"/>
                </a:lnTo>
                <a:lnTo>
                  <a:pt x="527059" y="215557"/>
                </a:lnTo>
                <a:lnTo>
                  <a:pt x="525783" y="206032"/>
                </a:lnTo>
                <a:lnTo>
                  <a:pt x="341817" y="206032"/>
                </a:lnTo>
                <a:lnTo>
                  <a:pt x="332143" y="203250"/>
                </a:lnTo>
                <a:lnTo>
                  <a:pt x="323037" y="199450"/>
                </a:lnTo>
                <a:lnTo>
                  <a:pt x="314331" y="194498"/>
                </a:lnTo>
                <a:lnTo>
                  <a:pt x="306257" y="188429"/>
                </a:lnTo>
                <a:lnTo>
                  <a:pt x="306257" y="7315"/>
                </a:lnTo>
                <a:lnTo>
                  <a:pt x="298891" y="0"/>
                </a:lnTo>
                <a:close/>
              </a:path>
              <a:path w="527684" h="447675">
                <a:moveTo>
                  <a:pt x="251393" y="3136"/>
                </a:moveTo>
                <a:lnTo>
                  <a:pt x="233232" y="3136"/>
                </a:lnTo>
                <a:lnTo>
                  <a:pt x="225993" y="10452"/>
                </a:lnTo>
                <a:lnTo>
                  <a:pt x="225993" y="186804"/>
                </a:lnTo>
                <a:lnTo>
                  <a:pt x="217798" y="195523"/>
                </a:lnTo>
                <a:lnTo>
                  <a:pt x="207959" y="202023"/>
                </a:lnTo>
                <a:lnTo>
                  <a:pt x="196882" y="206083"/>
                </a:lnTo>
                <a:lnTo>
                  <a:pt x="184972" y="207479"/>
                </a:lnTo>
                <a:lnTo>
                  <a:pt x="258632" y="207479"/>
                </a:lnTo>
                <a:lnTo>
                  <a:pt x="258632" y="10452"/>
                </a:lnTo>
                <a:lnTo>
                  <a:pt x="251393" y="3136"/>
                </a:lnTo>
                <a:close/>
              </a:path>
              <a:path w="527684" h="447675">
                <a:moveTo>
                  <a:pt x="390331" y="42951"/>
                </a:moveTo>
                <a:lnTo>
                  <a:pt x="344071" y="50993"/>
                </a:lnTo>
                <a:lnTo>
                  <a:pt x="310121" y="98045"/>
                </a:lnTo>
                <a:lnTo>
                  <a:pt x="313036" y="133019"/>
                </a:lnTo>
                <a:lnTo>
                  <a:pt x="326023" y="166784"/>
                </a:lnTo>
                <a:lnTo>
                  <a:pt x="348929" y="189217"/>
                </a:lnTo>
                <a:lnTo>
                  <a:pt x="347024" y="195198"/>
                </a:lnTo>
                <a:lnTo>
                  <a:pt x="344357" y="200698"/>
                </a:lnTo>
                <a:lnTo>
                  <a:pt x="341817" y="206032"/>
                </a:lnTo>
                <a:lnTo>
                  <a:pt x="525783" y="206032"/>
                </a:lnTo>
                <a:lnTo>
                  <a:pt x="506113" y="126645"/>
                </a:lnTo>
                <a:lnTo>
                  <a:pt x="481406" y="86037"/>
                </a:lnTo>
                <a:lnTo>
                  <a:pt x="446726" y="56372"/>
                </a:lnTo>
                <a:lnTo>
                  <a:pt x="401634" y="43370"/>
                </a:lnTo>
                <a:lnTo>
                  <a:pt x="395792" y="43065"/>
                </a:lnTo>
                <a:lnTo>
                  <a:pt x="390331" y="42951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23965" y="6086360"/>
            <a:ext cx="616585" cy="462915"/>
          </a:xfrm>
          <a:custGeom>
            <a:avLst/>
            <a:gdLst/>
            <a:ahLst/>
            <a:cxnLst/>
            <a:rect l="l" t="t" r="r" b="b"/>
            <a:pathLst>
              <a:path w="616584" h="462915">
                <a:moveTo>
                  <a:pt x="493468" y="57951"/>
                </a:moveTo>
                <a:lnTo>
                  <a:pt x="123072" y="57951"/>
                </a:lnTo>
                <a:lnTo>
                  <a:pt x="163911" y="70536"/>
                </a:lnTo>
                <a:lnTo>
                  <a:pt x="188128" y="94183"/>
                </a:lnTo>
                <a:lnTo>
                  <a:pt x="200102" y="138656"/>
                </a:lnTo>
                <a:lnTo>
                  <a:pt x="206670" y="185256"/>
                </a:lnTo>
                <a:lnTo>
                  <a:pt x="212381" y="228087"/>
                </a:lnTo>
                <a:lnTo>
                  <a:pt x="221783" y="261251"/>
                </a:lnTo>
                <a:lnTo>
                  <a:pt x="246189" y="298348"/>
                </a:lnTo>
                <a:lnTo>
                  <a:pt x="268345" y="333681"/>
                </a:lnTo>
                <a:lnTo>
                  <a:pt x="290998" y="396862"/>
                </a:lnTo>
                <a:lnTo>
                  <a:pt x="291974" y="412880"/>
                </a:lnTo>
                <a:lnTo>
                  <a:pt x="293951" y="433854"/>
                </a:lnTo>
                <a:lnTo>
                  <a:pt x="298642" y="452651"/>
                </a:lnTo>
                <a:lnTo>
                  <a:pt x="307762" y="462140"/>
                </a:lnTo>
                <a:lnTo>
                  <a:pt x="307762" y="462635"/>
                </a:lnTo>
                <a:lnTo>
                  <a:pt x="308270" y="462394"/>
                </a:lnTo>
                <a:lnTo>
                  <a:pt x="308778" y="462394"/>
                </a:lnTo>
                <a:lnTo>
                  <a:pt x="308778" y="462140"/>
                </a:lnTo>
                <a:lnTo>
                  <a:pt x="317898" y="452651"/>
                </a:lnTo>
                <a:lnTo>
                  <a:pt x="322589" y="433854"/>
                </a:lnTo>
                <a:lnTo>
                  <a:pt x="324566" y="412880"/>
                </a:lnTo>
                <a:lnTo>
                  <a:pt x="325542" y="396862"/>
                </a:lnTo>
                <a:lnTo>
                  <a:pt x="332017" y="366702"/>
                </a:lnTo>
                <a:lnTo>
                  <a:pt x="348196" y="333681"/>
                </a:lnTo>
                <a:lnTo>
                  <a:pt x="370351" y="298348"/>
                </a:lnTo>
                <a:lnTo>
                  <a:pt x="394757" y="261251"/>
                </a:lnTo>
                <a:lnTo>
                  <a:pt x="404159" y="228087"/>
                </a:lnTo>
                <a:lnTo>
                  <a:pt x="409870" y="185256"/>
                </a:lnTo>
                <a:lnTo>
                  <a:pt x="416438" y="138656"/>
                </a:lnTo>
                <a:lnTo>
                  <a:pt x="428412" y="94183"/>
                </a:lnTo>
                <a:lnTo>
                  <a:pt x="452629" y="70536"/>
                </a:lnTo>
                <a:lnTo>
                  <a:pt x="493468" y="57951"/>
                </a:lnTo>
                <a:close/>
              </a:path>
              <a:path w="616584" h="462915">
                <a:moveTo>
                  <a:pt x="308778" y="462394"/>
                </a:moveTo>
                <a:lnTo>
                  <a:pt x="308270" y="462394"/>
                </a:lnTo>
                <a:lnTo>
                  <a:pt x="308778" y="462635"/>
                </a:lnTo>
                <a:lnTo>
                  <a:pt x="308778" y="462394"/>
                </a:lnTo>
                <a:close/>
              </a:path>
              <a:path w="616584" h="462915">
                <a:moveTo>
                  <a:pt x="132375" y="134810"/>
                </a:moveTo>
                <a:lnTo>
                  <a:pt x="110978" y="139126"/>
                </a:lnTo>
                <a:lnTo>
                  <a:pt x="93497" y="150896"/>
                </a:lnTo>
                <a:lnTo>
                  <a:pt x="81708" y="168355"/>
                </a:lnTo>
                <a:lnTo>
                  <a:pt x="77384" y="189738"/>
                </a:lnTo>
                <a:lnTo>
                  <a:pt x="81708" y="211122"/>
                </a:lnTo>
                <a:lnTo>
                  <a:pt x="93497" y="228585"/>
                </a:lnTo>
                <a:lnTo>
                  <a:pt x="110978" y="240360"/>
                </a:lnTo>
                <a:lnTo>
                  <a:pt x="132375" y="244678"/>
                </a:lnTo>
                <a:lnTo>
                  <a:pt x="153699" y="240360"/>
                </a:lnTo>
                <a:lnTo>
                  <a:pt x="171142" y="228585"/>
                </a:lnTo>
                <a:lnTo>
                  <a:pt x="182917" y="211122"/>
                </a:lnTo>
                <a:lnTo>
                  <a:pt x="187239" y="189738"/>
                </a:lnTo>
                <a:lnTo>
                  <a:pt x="182917" y="168355"/>
                </a:lnTo>
                <a:lnTo>
                  <a:pt x="171142" y="150896"/>
                </a:lnTo>
                <a:lnTo>
                  <a:pt x="153699" y="139126"/>
                </a:lnTo>
                <a:lnTo>
                  <a:pt x="132375" y="134810"/>
                </a:lnTo>
                <a:close/>
              </a:path>
              <a:path w="616584" h="462915">
                <a:moveTo>
                  <a:pt x="484165" y="134810"/>
                </a:moveTo>
                <a:lnTo>
                  <a:pt x="462788" y="139126"/>
                </a:lnTo>
                <a:lnTo>
                  <a:pt x="445351" y="150896"/>
                </a:lnTo>
                <a:lnTo>
                  <a:pt x="433605" y="168355"/>
                </a:lnTo>
                <a:lnTo>
                  <a:pt x="429301" y="189738"/>
                </a:lnTo>
                <a:lnTo>
                  <a:pt x="433605" y="211122"/>
                </a:lnTo>
                <a:lnTo>
                  <a:pt x="445351" y="228585"/>
                </a:lnTo>
                <a:lnTo>
                  <a:pt x="462788" y="240360"/>
                </a:lnTo>
                <a:lnTo>
                  <a:pt x="484165" y="244678"/>
                </a:lnTo>
                <a:lnTo>
                  <a:pt x="505563" y="240360"/>
                </a:lnTo>
                <a:lnTo>
                  <a:pt x="523043" y="228585"/>
                </a:lnTo>
                <a:lnTo>
                  <a:pt x="534832" y="211122"/>
                </a:lnTo>
                <a:lnTo>
                  <a:pt x="539156" y="189738"/>
                </a:lnTo>
                <a:lnTo>
                  <a:pt x="534832" y="168355"/>
                </a:lnTo>
                <a:lnTo>
                  <a:pt x="523043" y="150896"/>
                </a:lnTo>
                <a:lnTo>
                  <a:pt x="505563" y="139126"/>
                </a:lnTo>
                <a:lnTo>
                  <a:pt x="484165" y="134810"/>
                </a:lnTo>
                <a:close/>
              </a:path>
              <a:path w="616584" h="462915">
                <a:moveTo>
                  <a:pt x="144436" y="21052"/>
                </a:moveTo>
                <a:lnTo>
                  <a:pt x="92370" y="21196"/>
                </a:lnTo>
                <a:lnTo>
                  <a:pt x="47924" y="33741"/>
                </a:lnTo>
                <a:lnTo>
                  <a:pt x="12741" y="59296"/>
                </a:lnTo>
                <a:lnTo>
                  <a:pt x="0" y="87870"/>
                </a:lnTo>
                <a:lnTo>
                  <a:pt x="2057" y="125866"/>
                </a:lnTo>
                <a:lnTo>
                  <a:pt x="24761" y="171278"/>
                </a:lnTo>
                <a:lnTo>
                  <a:pt x="73955" y="222097"/>
                </a:lnTo>
                <a:lnTo>
                  <a:pt x="66734" y="201786"/>
                </a:lnTo>
                <a:lnTo>
                  <a:pt x="65049" y="180565"/>
                </a:lnTo>
                <a:lnTo>
                  <a:pt x="70294" y="160197"/>
                </a:lnTo>
                <a:lnTo>
                  <a:pt x="83861" y="142443"/>
                </a:lnTo>
                <a:lnTo>
                  <a:pt x="47896" y="138914"/>
                </a:lnTo>
                <a:lnTo>
                  <a:pt x="29124" y="122196"/>
                </a:lnTo>
                <a:lnTo>
                  <a:pt x="25782" y="100005"/>
                </a:lnTo>
                <a:lnTo>
                  <a:pt x="36109" y="80060"/>
                </a:lnTo>
                <a:lnTo>
                  <a:pt x="76757" y="59952"/>
                </a:lnTo>
                <a:lnTo>
                  <a:pt x="123072" y="57951"/>
                </a:lnTo>
                <a:lnTo>
                  <a:pt x="601948" y="57951"/>
                </a:lnTo>
                <a:lnTo>
                  <a:pt x="568616" y="33741"/>
                </a:lnTo>
                <a:lnTo>
                  <a:pt x="564934" y="32702"/>
                </a:lnTo>
                <a:lnTo>
                  <a:pt x="202479" y="32702"/>
                </a:lnTo>
                <a:lnTo>
                  <a:pt x="144436" y="21052"/>
                </a:lnTo>
                <a:close/>
              </a:path>
              <a:path w="616584" h="462915">
                <a:moveTo>
                  <a:pt x="601948" y="57951"/>
                </a:moveTo>
                <a:lnTo>
                  <a:pt x="493468" y="57951"/>
                </a:lnTo>
                <a:lnTo>
                  <a:pt x="539783" y="59952"/>
                </a:lnTo>
                <a:lnTo>
                  <a:pt x="580431" y="80060"/>
                </a:lnTo>
                <a:lnTo>
                  <a:pt x="590758" y="100005"/>
                </a:lnTo>
                <a:lnTo>
                  <a:pt x="587416" y="122196"/>
                </a:lnTo>
                <a:lnTo>
                  <a:pt x="568644" y="138914"/>
                </a:lnTo>
                <a:lnTo>
                  <a:pt x="532679" y="142443"/>
                </a:lnTo>
                <a:lnTo>
                  <a:pt x="546246" y="160197"/>
                </a:lnTo>
                <a:lnTo>
                  <a:pt x="551491" y="180565"/>
                </a:lnTo>
                <a:lnTo>
                  <a:pt x="549806" y="201786"/>
                </a:lnTo>
                <a:lnTo>
                  <a:pt x="542585" y="222097"/>
                </a:lnTo>
                <a:lnTo>
                  <a:pt x="591780" y="171278"/>
                </a:lnTo>
                <a:lnTo>
                  <a:pt x="614483" y="125866"/>
                </a:lnTo>
                <a:lnTo>
                  <a:pt x="616541" y="87870"/>
                </a:lnTo>
                <a:lnTo>
                  <a:pt x="603799" y="59296"/>
                </a:lnTo>
                <a:lnTo>
                  <a:pt x="601948" y="57951"/>
                </a:lnTo>
                <a:close/>
              </a:path>
              <a:path w="616584" h="462915">
                <a:moveTo>
                  <a:pt x="308016" y="0"/>
                </a:moveTo>
                <a:lnTo>
                  <a:pt x="307635" y="0"/>
                </a:lnTo>
                <a:lnTo>
                  <a:pt x="269273" y="6793"/>
                </a:lnTo>
                <a:lnTo>
                  <a:pt x="245246" y="20172"/>
                </a:lnTo>
                <a:lnTo>
                  <a:pt x="226125" y="31652"/>
                </a:lnTo>
                <a:lnTo>
                  <a:pt x="202479" y="32702"/>
                </a:lnTo>
                <a:lnTo>
                  <a:pt x="414061" y="32702"/>
                </a:lnTo>
                <a:lnTo>
                  <a:pt x="390415" y="31652"/>
                </a:lnTo>
                <a:lnTo>
                  <a:pt x="371294" y="20172"/>
                </a:lnTo>
                <a:lnTo>
                  <a:pt x="347267" y="6793"/>
                </a:lnTo>
                <a:lnTo>
                  <a:pt x="308905" y="50"/>
                </a:lnTo>
                <a:lnTo>
                  <a:pt x="308270" y="25"/>
                </a:lnTo>
                <a:lnTo>
                  <a:pt x="308016" y="0"/>
                </a:lnTo>
                <a:close/>
              </a:path>
              <a:path w="616584" h="462915">
                <a:moveTo>
                  <a:pt x="472104" y="21052"/>
                </a:moveTo>
                <a:lnTo>
                  <a:pt x="414061" y="32702"/>
                </a:lnTo>
                <a:lnTo>
                  <a:pt x="564934" y="32702"/>
                </a:lnTo>
                <a:lnTo>
                  <a:pt x="524170" y="21196"/>
                </a:lnTo>
                <a:lnTo>
                  <a:pt x="472104" y="21052"/>
                </a:lnTo>
                <a:close/>
              </a:path>
              <a:path w="616584" h="462915">
                <a:moveTo>
                  <a:pt x="308905" y="0"/>
                </a:moveTo>
                <a:lnTo>
                  <a:pt x="308524" y="0"/>
                </a:lnTo>
                <a:lnTo>
                  <a:pt x="308270" y="25"/>
                </a:lnTo>
                <a:lnTo>
                  <a:pt x="308905" y="25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73550" y="6074435"/>
            <a:ext cx="387350" cy="486409"/>
          </a:xfrm>
          <a:custGeom>
            <a:avLst/>
            <a:gdLst/>
            <a:ahLst/>
            <a:cxnLst/>
            <a:rect l="l" t="t" r="r" b="b"/>
            <a:pathLst>
              <a:path w="387350" h="486409">
                <a:moveTo>
                  <a:pt x="72571" y="79144"/>
                </a:moveTo>
                <a:lnTo>
                  <a:pt x="56284" y="85262"/>
                </a:lnTo>
                <a:lnTo>
                  <a:pt x="50788" y="100596"/>
                </a:lnTo>
                <a:lnTo>
                  <a:pt x="52738" y="123309"/>
                </a:lnTo>
                <a:lnTo>
                  <a:pt x="54772" y="144392"/>
                </a:lnTo>
                <a:lnTo>
                  <a:pt x="53734" y="162218"/>
                </a:lnTo>
                <a:lnTo>
                  <a:pt x="46470" y="175158"/>
                </a:lnTo>
                <a:lnTo>
                  <a:pt x="24820" y="195108"/>
                </a:lnTo>
                <a:lnTo>
                  <a:pt x="8719" y="220613"/>
                </a:lnTo>
                <a:lnTo>
                  <a:pt x="0" y="248415"/>
                </a:lnTo>
                <a:lnTo>
                  <a:pt x="496" y="275259"/>
                </a:lnTo>
                <a:lnTo>
                  <a:pt x="9831" y="310199"/>
                </a:lnTo>
                <a:lnTo>
                  <a:pt x="45074" y="378058"/>
                </a:lnTo>
                <a:lnTo>
                  <a:pt x="70900" y="408771"/>
                </a:lnTo>
                <a:lnTo>
                  <a:pt x="102143" y="435868"/>
                </a:lnTo>
                <a:lnTo>
                  <a:pt x="138762" y="458247"/>
                </a:lnTo>
                <a:lnTo>
                  <a:pt x="180716" y="474804"/>
                </a:lnTo>
                <a:lnTo>
                  <a:pt x="227966" y="484436"/>
                </a:lnTo>
                <a:lnTo>
                  <a:pt x="280470" y="486039"/>
                </a:lnTo>
                <a:lnTo>
                  <a:pt x="338189" y="478510"/>
                </a:lnTo>
                <a:lnTo>
                  <a:pt x="373430" y="450458"/>
                </a:lnTo>
                <a:lnTo>
                  <a:pt x="386944" y="410984"/>
                </a:lnTo>
                <a:lnTo>
                  <a:pt x="385353" y="365823"/>
                </a:lnTo>
                <a:lnTo>
                  <a:pt x="375277" y="320710"/>
                </a:lnTo>
                <a:lnTo>
                  <a:pt x="363335" y="281381"/>
                </a:lnTo>
                <a:lnTo>
                  <a:pt x="347229" y="246592"/>
                </a:lnTo>
                <a:lnTo>
                  <a:pt x="323171" y="213718"/>
                </a:lnTo>
                <a:lnTo>
                  <a:pt x="292969" y="183526"/>
                </a:lnTo>
                <a:lnTo>
                  <a:pt x="290084" y="181292"/>
                </a:lnTo>
                <a:lnTo>
                  <a:pt x="105398" y="181292"/>
                </a:lnTo>
                <a:lnTo>
                  <a:pt x="105205" y="120640"/>
                </a:lnTo>
                <a:lnTo>
                  <a:pt x="91570" y="88764"/>
                </a:lnTo>
                <a:lnTo>
                  <a:pt x="72571" y="79144"/>
                </a:lnTo>
                <a:close/>
              </a:path>
              <a:path w="387350" h="486409">
                <a:moveTo>
                  <a:pt x="284595" y="71462"/>
                </a:moveTo>
                <a:lnTo>
                  <a:pt x="246524" y="75727"/>
                </a:lnTo>
                <a:lnTo>
                  <a:pt x="205095" y="89472"/>
                </a:lnTo>
                <a:lnTo>
                  <a:pt x="164781" y="112067"/>
                </a:lnTo>
                <a:lnTo>
                  <a:pt x="130057" y="142884"/>
                </a:lnTo>
                <a:lnTo>
                  <a:pt x="105398" y="181292"/>
                </a:lnTo>
                <a:lnTo>
                  <a:pt x="290084" y="181292"/>
                </a:lnTo>
                <a:lnTo>
                  <a:pt x="258433" y="156781"/>
                </a:lnTo>
                <a:lnTo>
                  <a:pt x="261839" y="149100"/>
                </a:lnTo>
                <a:lnTo>
                  <a:pt x="287332" y="139703"/>
                </a:lnTo>
                <a:lnTo>
                  <a:pt x="317128" y="126385"/>
                </a:lnTo>
                <a:lnTo>
                  <a:pt x="333446" y="106938"/>
                </a:lnTo>
                <a:lnTo>
                  <a:pt x="318504" y="79159"/>
                </a:lnTo>
                <a:lnTo>
                  <a:pt x="311402" y="75920"/>
                </a:lnTo>
                <a:lnTo>
                  <a:pt x="303311" y="73567"/>
                </a:lnTo>
                <a:lnTo>
                  <a:pt x="294340" y="72086"/>
                </a:lnTo>
                <a:lnTo>
                  <a:pt x="284595" y="71462"/>
                </a:lnTo>
                <a:close/>
              </a:path>
              <a:path w="387350" h="486409">
                <a:moveTo>
                  <a:pt x="108912" y="30401"/>
                </a:moveTo>
                <a:lnTo>
                  <a:pt x="89015" y="38303"/>
                </a:lnTo>
                <a:lnTo>
                  <a:pt x="85149" y="49550"/>
                </a:lnTo>
                <a:lnTo>
                  <a:pt x="95619" y="59364"/>
                </a:lnTo>
                <a:lnTo>
                  <a:pt x="111803" y="68605"/>
                </a:lnTo>
                <a:lnTo>
                  <a:pt x="125083" y="78130"/>
                </a:lnTo>
                <a:lnTo>
                  <a:pt x="112002" y="96519"/>
                </a:lnTo>
                <a:lnTo>
                  <a:pt x="119622" y="142481"/>
                </a:lnTo>
                <a:lnTo>
                  <a:pt x="136519" y="122449"/>
                </a:lnTo>
                <a:lnTo>
                  <a:pt x="157071" y="100985"/>
                </a:lnTo>
                <a:lnTo>
                  <a:pt x="189505" y="81629"/>
                </a:lnTo>
                <a:lnTo>
                  <a:pt x="242050" y="67919"/>
                </a:lnTo>
                <a:lnTo>
                  <a:pt x="228874" y="56680"/>
                </a:lnTo>
                <a:lnTo>
                  <a:pt x="161151" y="56680"/>
                </a:lnTo>
                <a:lnTo>
                  <a:pt x="143754" y="47922"/>
                </a:lnTo>
                <a:lnTo>
                  <a:pt x="126749" y="36385"/>
                </a:lnTo>
                <a:lnTo>
                  <a:pt x="108912" y="30401"/>
                </a:lnTo>
                <a:close/>
              </a:path>
              <a:path w="387350" h="486409">
                <a:moveTo>
                  <a:pt x="162167" y="0"/>
                </a:moveTo>
                <a:lnTo>
                  <a:pt x="161151" y="152"/>
                </a:lnTo>
                <a:lnTo>
                  <a:pt x="160135" y="507"/>
                </a:lnTo>
                <a:lnTo>
                  <a:pt x="146095" y="12829"/>
                </a:lnTo>
                <a:lnTo>
                  <a:pt x="147927" y="27065"/>
                </a:lnTo>
                <a:lnTo>
                  <a:pt x="156116" y="42064"/>
                </a:lnTo>
                <a:lnTo>
                  <a:pt x="161151" y="56680"/>
                </a:lnTo>
                <a:lnTo>
                  <a:pt x="228874" y="56680"/>
                </a:lnTo>
                <a:lnTo>
                  <a:pt x="216904" y="46469"/>
                </a:lnTo>
                <a:lnTo>
                  <a:pt x="218801" y="40335"/>
                </a:lnTo>
                <a:lnTo>
                  <a:pt x="187440" y="40335"/>
                </a:lnTo>
                <a:lnTo>
                  <a:pt x="183212" y="35168"/>
                </a:lnTo>
                <a:lnTo>
                  <a:pt x="178550" y="21342"/>
                </a:lnTo>
                <a:lnTo>
                  <a:pt x="172259" y="6909"/>
                </a:lnTo>
                <a:lnTo>
                  <a:pt x="163183" y="25"/>
                </a:lnTo>
                <a:lnTo>
                  <a:pt x="162167" y="0"/>
                </a:lnTo>
                <a:close/>
              </a:path>
              <a:path w="387350" h="486409">
                <a:moveTo>
                  <a:pt x="223508" y="6642"/>
                </a:moveTo>
                <a:lnTo>
                  <a:pt x="210335" y="10658"/>
                </a:lnTo>
                <a:lnTo>
                  <a:pt x="201759" y="22721"/>
                </a:lnTo>
                <a:lnTo>
                  <a:pt x="195040" y="35168"/>
                </a:lnTo>
                <a:lnTo>
                  <a:pt x="187440" y="40335"/>
                </a:lnTo>
                <a:lnTo>
                  <a:pt x="218801" y="40335"/>
                </a:lnTo>
                <a:lnTo>
                  <a:pt x="220402" y="35168"/>
                </a:lnTo>
                <a:lnTo>
                  <a:pt x="225111" y="23107"/>
                </a:lnTo>
                <a:lnTo>
                  <a:pt x="227387" y="12718"/>
                </a:lnTo>
                <a:lnTo>
                  <a:pt x="223508" y="6642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4497" y="114935"/>
            <a:ext cx="4578985" cy="1939289"/>
          </a:xfrm>
          <a:custGeom>
            <a:avLst/>
            <a:gdLst/>
            <a:ahLst/>
            <a:cxnLst/>
            <a:rect l="l" t="t" r="r" b="b"/>
            <a:pathLst>
              <a:path w="4578985" h="1939289">
                <a:moveTo>
                  <a:pt x="4578858" y="0"/>
                </a:moveTo>
                <a:lnTo>
                  <a:pt x="0" y="0"/>
                </a:lnTo>
                <a:lnTo>
                  <a:pt x="0" y="1939036"/>
                </a:lnTo>
                <a:lnTo>
                  <a:pt x="4578858" y="1939036"/>
                </a:lnTo>
                <a:lnTo>
                  <a:pt x="4578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53287" y="142189"/>
            <a:ext cx="2823210" cy="1856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000" b="1" spc="5">
                <a:solidFill>
                  <a:srgbClr val="FC2905"/>
                </a:solidFill>
                <a:latin typeface="Arial"/>
                <a:cs typeface="Arial"/>
              </a:rPr>
              <a:t>BLOOD  </a:t>
            </a:r>
            <a:r>
              <a:rPr sz="4000" b="1" spc="-30">
                <a:solidFill>
                  <a:srgbClr val="FC2905"/>
                </a:solidFill>
                <a:latin typeface="Arial"/>
                <a:cs typeface="Arial"/>
              </a:rPr>
              <a:t>DONATION  </a:t>
            </a:r>
            <a:r>
              <a:rPr sz="4000" b="1" spc="10">
                <a:solidFill>
                  <a:srgbClr val="FC2905"/>
                </a:solidFill>
                <a:latin typeface="Arial"/>
                <a:cs typeface="Arial"/>
              </a:rPr>
              <a:t>AC</a:t>
            </a:r>
            <a:r>
              <a:rPr sz="4000" b="1">
                <a:solidFill>
                  <a:srgbClr val="FC2905"/>
                </a:solidFill>
                <a:latin typeface="Arial"/>
                <a:cs typeface="Arial"/>
              </a:rPr>
              <a:t>TI</a:t>
            </a:r>
            <a:r>
              <a:rPr sz="4000" b="1" spc="-15">
                <a:solidFill>
                  <a:srgbClr val="FC2905"/>
                </a:solidFill>
                <a:latin typeface="Arial"/>
                <a:cs typeface="Arial"/>
              </a:rPr>
              <a:t>V</a:t>
            </a:r>
            <a:r>
              <a:rPr sz="4000" b="1">
                <a:solidFill>
                  <a:srgbClr val="FC2905"/>
                </a:solidFill>
                <a:latin typeface="Arial"/>
                <a:cs typeface="Arial"/>
              </a:rPr>
              <a:t>IT</a:t>
            </a:r>
            <a:r>
              <a:rPr sz="4000" b="1" spc="-20">
                <a:solidFill>
                  <a:srgbClr val="FC2905"/>
                </a:solidFill>
                <a:latin typeface="Arial"/>
                <a:cs typeface="Arial"/>
              </a:rPr>
              <a:t>I</a:t>
            </a:r>
            <a:r>
              <a:rPr sz="4000" b="1" spc="5">
                <a:solidFill>
                  <a:srgbClr val="FC2905"/>
                </a:solidFill>
                <a:latin typeface="Arial"/>
                <a:cs typeface="Arial"/>
              </a:rPr>
              <a:t>ES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2291"/>
            <a:ext cx="12192000" cy="5035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5039" y="3989196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319894" y="2848"/>
                </a:lnTo>
                <a:lnTo>
                  <a:pt x="275724" y="11167"/>
                </a:lnTo>
                <a:lnTo>
                  <a:pt x="233594" y="24613"/>
                </a:lnTo>
                <a:lnTo>
                  <a:pt x="193846" y="42844"/>
                </a:lnTo>
                <a:lnTo>
                  <a:pt x="156825" y="65517"/>
                </a:lnTo>
                <a:lnTo>
                  <a:pt x="122873" y="92291"/>
                </a:lnTo>
                <a:lnTo>
                  <a:pt x="92334" y="122822"/>
                </a:lnTo>
                <a:lnTo>
                  <a:pt x="65552" y="156770"/>
                </a:lnTo>
                <a:lnTo>
                  <a:pt x="42869" y="193790"/>
                </a:lnTo>
                <a:lnTo>
                  <a:pt x="24628" y="233542"/>
                </a:lnTo>
                <a:lnTo>
                  <a:pt x="11175" y="275682"/>
                </a:lnTo>
                <a:lnTo>
                  <a:pt x="2850" y="319869"/>
                </a:lnTo>
                <a:lnTo>
                  <a:pt x="0" y="365759"/>
                </a:lnTo>
                <a:lnTo>
                  <a:pt x="2850" y="411625"/>
                </a:lnTo>
                <a:lnTo>
                  <a:pt x="11175" y="455795"/>
                </a:lnTo>
                <a:lnTo>
                  <a:pt x="24628" y="497925"/>
                </a:lnTo>
                <a:lnTo>
                  <a:pt x="42869" y="537673"/>
                </a:lnTo>
                <a:lnTo>
                  <a:pt x="65552" y="574694"/>
                </a:lnTo>
                <a:lnTo>
                  <a:pt x="92334" y="608646"/>
                </a:lnTo>
                <a:lnTo>
                  <a:pt x="122873" y="639185"/>
                </a:lnTo>
                <a:lnTo>
                  <a:pt x="156825" y="665967"/>
                </a:lnTo>
                <a:lnTo>
                  <a:pt x="193846" y="688650"/>
                </a:lnTo>
                <a:lnTo>
                  <a:pt x="233594" y="706891"/>
                </a:lnTo>
                <a:lnTo>
                  <a:pt x="275724" y="720344"/>
                </a:lnTo>
                <a:lnTo>
                  <a:pt x="319894" y="728669"/>
                </a:lnTo>
                <a:lnTo>
                  <a:pt x="365759" y="731519"/>
                </a:lnTo>
                <a:lnTo>
                  <a:pt x="411650" y="728669"/>
                </a:lnTo>
                <a:lnTo>
                  <a:pt x="455837" y="720344"/>
                </a:lnTo>
                <a:lnTo>
                  <a:pt x="497977" y="706891"/>
                </a:lnTo>
                <a:lnTo>
                  <a:pt x="537729" y="688650"/>
                </a:lnTo>
                <a:lnTo>
                  <a:pt x="574749" y="665967"/>
                </a:lnTo>
                <a:lnTo>
                  <a:pt x="608697" y="639185"/>
                </a:lnTo>
                <a:lnTo>
                  <a:pt x="639228" y="608646"/>
                </a:lnTo>
                <a:lnTo>
                  <a:pt x="666002" y="574694"/>
                </a:lnTo>
                <a:lnTo>
                  <a:pt x="688675" y="537673"/>
                </a:lnTo>
                <a:lnTo>
                  <a:pt x="706906" y="497925"/>
                </a:lnTo>
                <a:lnTo>
                  <a:pt x="720352" y="455795"/>
                </a:lnTo>
                <a:lnTo>
                  <a:pt x="728671" y="411625"/>
                </a:lnTo>
                <a:lnTo>
                  <a:pt x="731519" y="365759"/>
                </a:lnTo>
                <a:lnTo>
                  <a:pt x="728671" y="319869"/>
                </a:lnTo>
                <a:lnTo>
                  <a:pt x="720352" y="275682"/>
                </a:lnTo>
                <a:lnTo>
                  <a:pt x="706906" y="233542"/>
                </a:lnTo>
                <a:lnTo>
                  <a:pt x="688675" y="193790"/>
                </a:lnTo>
                <a:lnTo>
                  <a:pt x="666002" y="156770"/>
                </a:lnTo>
                <a:lnTo>
                  <a:pt x="639228" y="122822"/>
                </a:lnTo>
                <a:lnTo>
                  <a:pt x="608697" y="92291"/>
                </a:lnTo>
                <a:lnTo>
                  <a:pt x="574749" y="65517"/>
                </a:lnTo>
                <a:lnTo>
                  <a:pt x="537729" y="42844"/>
                </a:lnTo>
                <a:lnTo>
                  <a:pt x="497977" y="24613"/>
                </a:lnTo>
                <a:lnTo>
                  <a:pt x="455837" y="11167"/>
                </a:lnTo>
                <a:lnTo>
                  <a:pt x="411650" y="2848"/>
                </a:lnTo>
                <a:lnTo>
                  <a:pt x="365759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90080" y="54071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lnTo>
                  <a:pt x="319894" y="2848"/>
                </a:lnTo>
                <a:lnTo>
                  <a:pt x="275724" y="11167"/>
                </a:lnTo>
                <a:lnTo>
                  <a:pt x="233594" y="24612"/>
                </a:lnTo>
                <a:lnTo>
                  <a:pt x="193846" y="42842"/>
                </a:lnTo>
                <a:lnTo>
                  <a:pt x="156825" y="65514"/>
                </a:lnTo>
                <a:lnTo>
                  <a:pt x="122873" y="92286"/>
                </a:lnTo>
                <a:lnTo>
                  <a:pt x="92334" y="122814"/>
                </a:lnTo>
                <a:lnTo>
                  <a:pt x="65552" y="156758"/>
                </a:lnTo>
                <a:lnTo>
                  <a:pt x="42869" y="193773"/>
                </a:lnTo>
                <a:lnTo>
                  <a:pt x="24628" y="233519"/>
                </a:lnTo>
                <a:lnTo>
                  <a:pt x="11175" y="275651"/>
                </a:lnTo>
                <a:lnTo>
                  <a:pt x="2850" y="319829"/>
                </a:lnTo>
                <a:lnTo>
                  <a:pt x="0" y="365709"/>
                </a:lnTo>
                <a:lnTo>
                  <a:pt x="2850" y="411589"/>
                </a:lnTo>
                <a:lnTo>
                  <a:pt x="11175" y="455769"/>
                </a:lnTo>
                <a:lnTo>
                  <a:pt x="24628" y="497905"/>
                </a:lnTo>
                <a:lnTo>
                  <a:pt x="42869" y="537655"/>
                </a:lnTo>
                <a:lnTo>
                  <a:pt x="65552" y="574676"/>
                </a:lnTo>
                <a:lnTo>
                  <a:pt x="92334" y="608625"/>
                </a:lnTo>
                <a:lnTo>
                  <a:pt x="122873" y="639160"/>
                </a:lnTo>
                <a:lnTo>
                  <a:pt x="156825" y="665937"/>
                </a:lnTo>
                <a:lnTo>
                  <a:pt x="193846" y="688615"/>
                </a:lnTo>
                <a:lnTo>
                  <a:pt x="233594" y="706849"/>
                </a:lnTo>
                <a:lnTo>
                  <a:pt x="275724" y="720298"/>
                </a:lnTo>
                <a:lnTo>
                  <a:pt x="319894" y="728619"/>
                </a:lnTo>
                <a:lnTo>
                  <a:pt x="365760" y="731469"/>
                </a:lnTo>
                <a:lnTo>
                  <a:pt x="411650" y="728619"/>
                </a:lnTo>
                <a:lnTo>
                  <a:pt x="455837" y="720298"/>
                </a:lnTo>
                <a:lnTo>
                  <a:pt x="497977" y="706849"/>
                </a:lnTo>
                <a:lnTo>
                  <a:pt x="537729" y="688615"/>
                </a:lnTo>
                <a:lnTo>
                  <a:pt x="574749" y="665937"/>
                </a:lnTo>
                <a:lnTo>
                  <a:pt x="608697" y="639160"/>
                </a:lnTo>
                <a:lnTo>
                  <a:pt x="639228" y="608625"/>
                </a:lnTo>
                <a:lnTo>
                  <a:pt x="666002" y="574676"/>
                </a:lnTo>
                <a:lnTo>
                  <a:pt x="688675" y="537655"/>
                </a:lnTo>
                <a:lnTo>
                  <a:pt x="706906" y="497905"/>
                </a:lnTo>
                <a:lnTo>
                  <a:pt x="720352" y="455769"/>
                </a:lnTo>
                <a:lnTo>
                  <a:pt x="728671" y="411589"/>
                </a:lnTo>
                <a:lnTo>
                  <a:pt x="731520" y="365709"/>
                </a:lnTo>
                <a:lnTo>
                  <a:pt x="728671" y="319829"/>
                </a:lnTo>
                <a:lnTo>
                  <a:pt x="720352" y="275651"/>
                </a:lnTo>
                <a:lnTo>
                  <a:pt x="706906" y="233519"/>
                </a:lnTo>
                <a:lnTo>
                  <a:pt x="688675" y="193773"/>
                </a:lnTo>
                <a:lnTo>
                  <a:pt x="666002" y="156758"/>
                </a:lnTo>
                <a:lnTo>
                  <a:pt x="639228" y="122814"/>
                </a:lnTo>
                <a:lnTo>
                  <a:pt x="608697" y="92286"/>
                </a:lnTo>
                <a:lnTo>
                  <a:pt x="574749" y="65514"/>
                </a:lnTo>
                <a:lnTo>
                  <a:pt x="537729" y="42842"/>
                </a:lnTo>
                <a:lnTo>
                  <a:pt x="497977" y="24612"/>
                </a:lnTo>
                <a:lnTo>
                  <a:pt x="455837" y="11167"/>
                </a:lnTo>
                <a:lnTo>
                  <a:pt x="411650" y="2848"/>
                </a:lnTo>
                <a:lnTo>
                  <a:pt x="36576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5178" y="2363089"/>
            <a:ext cx="1471929" cy="3989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964" y="3473958"/>
            <a:ext cx="6303645" cy="3012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>
                <a:latin typeface="Arial"/>
                <a:cs typeface="Arial"/>
              </a:rPr>
              <a:t>Volunteers </a:t>
            </a:r>
            <a:r>
              <a:rPr sz="1400" b="1" spc="-10">
                <a:latin typeface="Arial"/>
                <a:cs typeface="Arial"/>
              </a:rPr>
              <a:t>will have to sign an agreement </a:t>
            </a:r>
            <a:r>
              <a:rPr sz="1400" b="1" spc="-5">
                <a:latin typeface="Arial"/>
                <a:cs typeface="Arial"/>
              </a:rPr>
              <a:t>where </a:t>
            </a:r>
            <a:r>
              <a:rPr sz="1400" b="1" spc="-10">
                <a:latin typeface="Arial"/>
                <a:cs typeface="Arial"/>
              </a:rPr>
              <a:t>are stipulated their</a:t>
            </a:r>
            <a:r>
              <a:rPr sz="1400" b="1" spc="30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tasks,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>
                <a:latin typeface="Arial"/>
                <a:cs typeface="Arial"/>
              </a:rPr>
              <a:t>rights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>
                <a:latin typeface="Arial"/>
                <a:cs typeface="Arial"/>
              </a:rPr>
              <a:t>responsibilities.</a:t>
            </a:r>
            <a:endParaRPr sz="1400">
              <a:latin typeface="Arial"/>
              <a:cs typeface="Arial"/>
            </a:endParaRPr>
          </a:p>
          <a:p>
            <a:pPr marL="12700" marR="52705">
              <a:lnSpc>
                <a:spcPct val="100000"/>
              </a:lnSpc>
            </a:pPr>
            <a:r>
              <a:rPr sz="1400" b="1" spc="-20">
                <a:latin typeface="Arial"/>
                <a:cs typeface="Arial"/>
              </a:rPr>
              <a:t>Volunteers </a:t>
            </a:r>
            <a:r>
              <a:rPr sz="1400" b="1" spc="-5">
                <a:latin typeface="Arial"/>
                <a:cs typeface="Arial"/>
              </a:rPr>
              <a:t>will </a:t>
            </a:r>
            <a:r>
              <a:rPr sz="1400" b="1" spc="-15">
                <a:latin typeface="Arial"/>
                <a:cs typeface="Arial"/>
              </a:rPr>
              <a:t>be </a:t>
            </a:r>
            <a:r>
              <a:rPr sz="1400" b="1" spc="-10">
                <a:latin typeface="Arial"/>
                <a:cs typeface="Arial"/>
              </a:rPr>
              <a:t>accommodated </a:t>
            </a:r>
            <a:r>
              <a:rPr sz="1400" b="1" spc="5">
                <a:latin typeface="Arial"/>
                <a:cs typeface="Arial"/>
              </a:rPr>
              <a:t>in </a:t>
            </a:r>
            <a:r>
              <a:rPr sz="1400" b="1" spc="-10">
                <a:latin typeface="Arial"/>
                <a:cs typeface="Arial"/>
              </a:rPr>
              <a:t>apartments </a:t>
            </a:r>
            <a:r>
              <a:rPr sz="1400" b="1" spc="-5">
                <a:latin typeface="Arial"/>
                <a:cs typeface="Arial"/>
              </a:rPr>
              <a:t>fully </a:t>
            </a:r>
            <a:r>
              <a:rPr sz="1400" b="1" spc="-10">
                <a:latin typeface="Arial"/>
                <a:cs typeface="Arial"/>
              </a:rPr>
              <a:t>equipped, </a:t>
            </a:r>
            <a:r>
              <a:rPr sz="1400" b="1" spc="-5">
                <a:latin typeface="Arial"/>
                <a:cs typeface="Arial"/>
              </a:rPr>
              <a:t>2/room  </a:t>
            </a:r>
            <a:r>
              <a:rPr sz="1400" b="1" spc="-15">
                <a:latin typeface="Arial"/>
                <a:cs typeface="Arial"/>
              </a:rPr>
              <a:t>each </a:t>
            </a:r>
            <a:r>
              <a:rPr sz="1400" b="1" spc="-25">
                <a:latin typeface="Arial"/>
                <a:cs typeface="Arial"/>
              </a:rPr>
              <a:t>gender,</a:t>
            </a:r>
            <a:r>
              <a:rPr sz="1400" b="1" spc="5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with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5">
                <a:latin typeface="Arial"/>
                <a:cs typeface="Arial"/>
              </a:rPr>
              <a:t>shared bathroom and</a:t>
            </a:r>
            <a:r>
              <a:rPr sz="1400" b="1" spc="114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kitchen.</a:t>
            </a:r>
            <a:endParaRPr sz="1400">
              <a:latin typeface="Arial"/>
              <a:cs typeface="Arial"/>
            </a:endParaRPr>
          </a:p>
          <a:p>
            <a:pPr marL="12700" marR="47625">
              <a:lnSpc>
                <a:spcPct val="100000"/>
              </a:lnSpc>
            </a:pPr>
            <a:r>
              <a:rPr sz="1400" b="1" spc="-20">
                <a:latin typeface="Arial"/>
                <a:cs typeface="Arial"/>
              </a:rPr>
              <a:t>Volunteers </a:t>
            </a:r>
            <a:r>
              <a:rPr sz="1400" b="1" spc="-5">
                <a:latin typeface="Arial"/>
                <a:cs typeface="Arial"/>
              </a:rPr>
              <a:t>will receive a monthly </a:t>
            </a:r>
            <a:r>
              <a:rPr sz="1400" b="1" spc="-10">
                <a:latin typeface="Arial"/>
                <a:cs typeface="Arial"/>
              </a:rPr>
              <a:t>food allowance </a:t>
            </a:r>
            <a:r>
              <a:rPr sz="1400" b="1">
                <a:latin typeface="Arial"/>
                <a:cs typeface="Arial"/>
              </a:rPr>
              <a:t>of </a:t>
            </a:r>
            <a:r>
              <a:rPr sz="1400" b="1" spc="-15">
                <a:latin typeface="Arial"/>
                <a:cs typeface="Arial"/>
              </a:rPr>
              <a:t>150 </a:t>
            </a:r>
            <a:r>
              <a:rPr sz="1400" b="1" spc="-10">
                <a:latin typeface="Arial"/>
                <a:cs typeface="Arial"/>
              </a:rPr>
              <a:t>euros </a:t>
            </a:r>
            <a:r>
              <a:rPr sz="1400" b="1" spc="-5">
                <a:latin typeface="Arial"/>
                <a:cs typeface="Arial"/>
              </a:rPr>
              <a:t>and </a:t>
            </a:r>
            <a:r>
              <a:rPr sz="1400" b="1" spc="10">
                <a:latin typeface="Arial"/>
                <a:cs typeface="Arial"/>
              </a:rPr>
              <a:t>90  </a:t>
            </a:r>
            <a:r>
              <a:rPr sz="1400" b="1" spc="-15">
                <a:latin typeface="Arial"/>
                <a:cs typeface="Arial"/>
              </a:rPr>
              <a:t>euros pocket money</a:t>
            </a:r>
            <a:r>
              <a:rPr sz="1400" b="1" spc="10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>
                <a:latin typeface="Arial"/>
                <a:cs typeface="Arial"/>
              </a:rPr>
              <a:t>Lei </a:t>
            </a:r>
            <a:r>
              <a:rPr sz="1400" b="1" spc="-10">
                <a:latin typeface="Arial"/>
                <a:cs typeface="Arial"/>
              </a:rPr>
              <a:t>(Romanian </a:t>
            </a:r>
            <a:r>
              <a:rPr sz="1400" b="1" spc="-20">
                <a:latin typeface="Arial"/>
                <a:cs typeface="Arial"/>
              </a:rPr>
              <a:t>currency) </a:t>
            </a:r>
            <a:r>
              <a:rPr sz="1400" b="1" spc="-10">
                <a:latin typeface="Arial"/>
                <a:cs typeface="Arial"/>
              </a:rPr>
              <a:t>at </a:t>
            </a:r>
            <a:r>
              <a:rPr sz="1400" b="1" spc="-15">
                <a:latin typeface="Arial"/>
                <a:cs typeface="Arial"/>
              </a:rPr>
              <a:t>the monthly </a:t>
            </a:r>
            <a:r>
              <a:rPr sz="1400" b="1" spc="-10">
                <a:latin typeface="Arial"/>
                <a:cs typeface="Arial"/>
              </a:rPr>
              <a:t>rate</a:t>
            </a:r>
            <a:r>
              <a:rPr sz="1400" b="1" spc="3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exchange.</a:t>
            </a:r>
            <a:endParaRPr sz="1400">
              <a:latin typeface="Arial"/>
              <a:cs typeface="Arial"/>
            </a:endParaRPr>
          </a:p>
          <a:p>
            <a:pPr marL="12700" marR="50800">
              <a:lnSpc>
                <a:spcPct val="100000"/>
              </a:lnSpc>
            </a:pPr>
            <a:r>
              <a:rPr sz="1400" b="1" spc="-20">
                <a:latin typeface="Arial"/>
                <a:cs typeface="Arial"/>
              </a:rPr>
              <a:t>Volunteers </a:t>
            </a:r>
            <a:r>
              <a:rPr sz="1400" b="1" spc="-10">
                <a:latin typeface="Arial"/>
                <a:cs typeface="Arial"/>
              </a:rPr>
              <a:t>will </a:t>
            </a:r>
            <a:r>
              <a:rPr sz="1400" b="1">
                <a:latin typeface="Arial"/>
                <a:cs typeface="Arial"/>
              </a:rPr>
              <a:t>be </a:t>
            </a:r>
            <a:r>
              <a:rPr sz="1400" b="1" spc="-5">
                <a:latin typeface="Arial"/>
                <a:cs typeface="Arial"/>
              </a:rPr>
              <a:t>assigned a </a:t>
            </a:r>
            <a:r>
              <a:rPr sz="1400" b="1" spc="-15">
                <a:latin typeface="Arial"/>
                <a:cs typeface="Arial"/>
              </a:rPr>
              <a:t>mentor, </a:t>
            </a:r>
            <a:r>
              <a:rPr sz="1400" b="1" spc="-5">
                <a:latin typeface="Arial"/>
                <a:cs typeface="Arial"/>
              </a:rPr>
              <a:t>weekly </a:t>
            </a:r>
            <a:r>
              <a:rPr sz="1400" b="1" spc="-10">
                <a:latin typeface="Arial"/>
                <a:cs typeface="Arial"/>
              </a:rPr>
              <a:t>meetings are encouraged </a:t>
            </a:r>
            <a:r>
              <a:rPr sz="1400" b="1" spc="10">
                <a:latin typeface="Arial"/>
                <a:cs typeface="Arial"/>
              </a:rPr>
              <a:t>to  </a:t>
            </a:r>
            <a:r>
              <a:rPr sz="1400" b="1" spc="-15">
                <a:latin typeface="Arial"/>
                <a:cs typeface="Arial"/>
              </a:rPr>
              <a:t>be attended </a:t>
            </a:r>
            <a:r>
              <a:rPr sz="1400" b="1" spc="-10">
                <a:latin typeface="Arial"/>
                <a:cs typeface="Arial"/>
              </a:rPr>
              <a:t>in</a:t>
            </a:r>
            <a:r>
              <a:rPr sz="1400" b="1" spc="7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order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>
                <a:latin typeface="Arial"/>
                <a:cs typeface="Arial"/>
              </a:rPr>
              <a:t>to </a:t>
            </a:r>
            <a:r>
              <a:rPr sz="1400" b="1" spc="-15">
                <a:latin typeface="Arial"/>
                <a:cs typeface="Arial"/>
              </a:rPr>
              <a:t>evaluate the </a:t>
            </a:r>
            <a:r>
              <a:rPr sz="1400" b="1" spc="-10">
                <a:latin typeface="Arial"/>
                <a:cs typeface="Arial"/>
              </a:rPr>
              <a:t>learning</a:t>
            </a:r>
            <a:r>
              <a:rPr sz="1400" b="1" spc="16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process.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20">
                <a:latin typeface="Arial"/>
                <a:cs typeface="Arial"/>
              </a:rPr>
              <a:t>Language </a:t>
            </a:r>
            <a:r>
              <a:rPr sz="1400" b="1" spc="-15">
                <a:latin typeface="Arial"/>
                <a:cs typeface="Arial"/>
              </a:rPr>
              <a:t>support </a:t>
            </a:r>
            <a:r>
              <a:rPr sz="1400" b="1" spc="-10">
                <a:latin typeface="Arial"/>
                <a:cs typeface="Arial"/>
              </a:rPr>
              <a:t>will </a:t>
            </a:r>
            <a:r>
              <a:rPr sz="1400" b="1" spc="-15">
                <a:latin typeface="Arial"/>
                <a:cs typeface="Arial"/>
              </a:rPr>
              <a:t>be provided based on the grant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received.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>
                <a:latin typeface="Arial"/>
                <a:cs typeface="Arial"/>
              </a:rPr>
              <a:t>A </a:t>
            </a:r>
            <a:r>
              <a:rPr sz="1400" b="1" spc="-15">
                <a:latin typeface="Arial"/>
                <a:cs typeface="Arial"/>
              </a:rPr>
              <a:t>monthly local travel bus pass </a:t>
            </a:r>
            <a:r>
              <a:rPr sz="1400" b="1" spc="-10">
                <a:latin typeface="Arial"/>
                <a:cs typeface="Arial"/>
              </a:rPr>
              <a:t>will </a:t>
            </a:r>
            <a:r>
              <a:rPr sz="1400" b="1" spc="-15">
                <a:latin typeface="Arial"/>
                <a:cs typeface="Arial"/>
              </a:rPr>
              <a:t>be provided for each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-25">
                <a:latin typeface="Arial"/>
                <a:cs typeface="Arial"/>
              </a:rPr>
              <a:t>volunteer.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7430" y="4064330"/>
            <a:ext cx="40322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>
                <a:latin typeface="Arial"/>
                <a:cs typeface="Arial"/>
              </a:rPr>
              <a:t>ESC</a:t>
            </a:r>
            <a:r>
              <a:rPr sz="3600" spc="-40">
                <a:latin typeface="Arial"/>
                <a:cs typeface="Arial"/>
              </a:rPr>
              <a:t> </a:t>
            </a:r>
            <a:r>
              <a:rPr sz="3600" spc="-10">
                <a:solidFill>
                  <a:srgbClr val="FC2905"/>
                </a:solidFill>
                <a:latin typeface="Arial"/>
                <a:cs typeface="Arial"/>
              </a:rPr>
              <a:t>Organizational  </a:t>
            </a:r>
            <a:r>
              <a:rPr sz="3600" spc="-5">
                <a:solidFill>
                  <a:srgbClr val="FC2905"/>
                </a:solidFill>
                <a:latin typeface="Arial"/>
                <a:cs typeface="Arial"/>
              </a:rPr>
              <a:t>aspects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448" y="115315"/>
            <a:ext cx="7996555" cy="2372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>
                <a:latin typeface="Arial"/>
                <a:cs typeface="Arial"/>
              </a:rPr>
              <a:t>Volunteers </a:t>
            </a:r>
            <a:r>
              <a:rPr sz="1400" b="1" spc="-10">
                <a:latin typeface="Arial"/>
                <a:cs typeface="Arial"/>
              </a:rPr>
              <a:t>will </a:t>
            </a:r>
            <a:r>
              <a:rPr sz="1400" b="1" spc="-15">
                <a:latin typeface="Arial"/>
                <a:cs typeface="Arial"/>
              </a:rPr>
              <a:t>be guided </a:t>
            </a:r>
            <a:r>
              <a:rPr sz="1400" b="1" spc="-10">
                <a:latin typeface="Arial"/>
                <a:cs typeface="Arial"/>
              </a:rPr>
              <a:t>in </a:t>
            </a:r>
            <a:r>
              <a:rPr sz="1400" b="1" spc="-15">
                <a:latin typeface="Arial"/>
                <a:cs typeface="Arial"/>
              </a:rPr>
              <a:t>the activities by </a:t>
            </a:r>
            <a:r>
              <a:rPr sz="1400" b="1" spc="-5">
                <a:latin typeface="Arial"/>
                <a:cs typeface="Arial"/>
              </a:rPr>
              <a:t>a</a:t>
            </a:r>
            <a:r>
              <a:rPr sz="1400" b="1" spc="325">
                <a:latin typeface="Arial"/>
                <a:cs typeface="Arial"/>
              </a:rPr>
              <a:t> </a:t>
            </a:r>
            <a:r>
              <a:rPr sz="1400" b="1" spc="-20">
                <a:latin typeface="Arial"/>
                <a:cs typeface="Arial"/>
              </a:rPr>
              <a:t>coordinator.</a:t>
            </a:r>
            <a:endParaRPr sz="1400">
              <a:latin typeface="Arial"/>
              <a:cs typeface="Arial"/>
            </a:endParaRPr>
          </a:p>
          <a:p>
            <a:pPr marL="12700" marR="1042035">
              <a:lnSpc>
                <a:spcPct val="100000"/>
              </a:lnSpc>
            </a:pPr>
            <a:r>
              <a:rPr sz="1400" b="1" spc="-25">
                <a:latin typeface="Arial"/>
                <a:cs typeface="Arial"/>
              </a:rPr>
              <a:t>Volunteers </a:t>
            </a:r>
            <a:r>
              <a:rPr sz="1400" b="1" spc="-10">
                <a:latin typeface="Arial"/>
                <a:cs typeface="Arial"/>
              </a:rPr>
              <a:t>will </a:t>
            </a:r>
            <a:r>
              <a:rPr sz="1400" b="1" spc="-15">
                <a:latin typeface="Arial"/>
                <a:cs typeface="Arial"/>
              </a:rPr>
              <a:t>be assisted </a:t>
            </a:r>
            <a:r>
              <a:rPr sz="1400" b="1" spc="-10">
                <a:latin typeface="Arial"/>
                <a:cs typeface="Arial"/>
              </a:rPr>
              <a:t>to </a:t>
            </a:r>
            <a:r>
              <a:rPr sz="1400" b="1" spc="-15">
                <a:latin typeface="Arial"/>
                <a:cs typeface="Arial"/>
              </a:rPr>
              <a:t>register </a:t>
            </a:r>
            <a:r>
              <a:rPr sz="1400" b="1" spc="-10">
                <a:latin typeface="Arial"/>
                <a:cs typeface="Arial"/>
              </a:rPr>
              <a:t>to </a:t>
            </a:r>
            <a:r>
              <a:rPr sz="1400" b="1" spc="-50">
                <a:latin typeface="Arial"/>
                <a:cs typeface="Arial"/>
              </a:rPr>
              <a:t>OAT </a:t>
            </a:r>
            <a:r>
              <a:rPr sz="1400" b="1" spc="-15">
                <a:latin typeface="Arial"/>
                <a:cs typeface="Arial"/>
              </a:rPr>
              <a:t>and </a:t>
            </a:r>
            <a:r>
              <a:rPr sz="1400" b="1" spc="-10">
                <a:latin typeface="Arial"/>
                <a:cs typeface="Arial"/>
              </a:rPr>
              <a:t>MTM </a:t>
            </a:r>
            <a:r>
              <a:rPr sz="1400" b="1" spc="-15">
                <a:latin typeface="Arial"/>
                <a:cs typeface="Arial"/>
              </a:rPr>
              <a:t>(organized by NA) </a:t>
            </a:r>
            <a:r>
              <a:rPr sz="1400" b="1" spc="-10">
                <a:latin typeface="Arial"/>
                <a:cs typeface="Arial"/>
              </a:rPr>
              <a:t>where is  </a:t>
            </a:r>
            <a:r>
              <a:rPr sz="1400" b="1" spc="-15">
                <a:latin typeface="Arial"/>
                <a:cs typeface="Arial"/>
              </a:rPr>
              <a:t>mandatory </a:t>
            </a:r>
            <a:r>
              <a:rPr sz="1400" b="1" spc="-10">
                <a:latin typeface="Arial"/>
                <a:cs typeface="Arial"/>
              </a:rPr>
              <a:t>to </a:t>
            </a:r>
            <a:r>
              <a:rPr sz="1400" b="1" spc="-15">
                <a:latin typeface="Arial"/>
                <a:cs typeface="Arial"/>
              </a:rPr>
              <a:t>take</a:t>
            </a:r>
            <a:r>
              <a:rPr sz="1400" b="1" spc="9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part.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25">
                <a:latin typeface="Arial"/>
                <a:cs typeface="Arial"/>
              </a:rPr>
              <a:t>Volunteers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will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be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offered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-5">
                <a:latin typeface="Arial"/>
                <a:cs typeface="Arial"/>
              </a:rPr>
              <a:t>a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travel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support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according</a:t>
            </a:r>
            <a:r>
              <a:rPr sz="1400" b="1" spc="6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to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the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travel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band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distance.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25">
                <a:latin typeface="Arial"/>
                <a:cs typeface="Arial"/>
              </a:rPr>
              <a:t>Volunteers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will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-20">
                <a:latin typeface="Arial"/>
                <a:cs typeface="Arial"/>
              </a:rPr>
              <a:t>have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to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fill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and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send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at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the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end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of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each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month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anactivity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report.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-20">
                <a:latin typeface="Arial"/>
                <a:cs typeface="Arial"/>
              </a:rPr>
              <a:t>At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the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end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-2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>
                <a:latin typeface="Arial"/>
                <a:cs typeface="Arial"/>
              </a:rPr>
              <a:t>the stage volunteers </a:t>
            </a:r>
            <a:r>
              <a:rPr sz="1400" b="1" spc="-10">
                <a:latin typeface="Arial"/>
                <a:cs typeface="Arial"/>
              </a:rPr>
              <a:t>must fill </a:t>
            </a:r>
            <a:r>
              <a:rPr sz="1400" b="1" spc="-15">
                <a:latin typeface="Arial"/>
                <a:cs typeface="Arial"/>
              </a:rPr>
              <a:t>the </a:t>
            </a:r>
            <a:r>
              <a:rPr sz="1400" b="1" spc="-10">
                <a:latin typeface="Arial"/>
                <a:cs typeface="Arial"/>
              </a:rPr>
              <a:t>report from </a:t>
            </a:r>
            <a:r>
              <a:rPr sz="1400" b="1" spc="-15">
                <a:latin typeface="Arial"/>
                <a:cs typeface="Arial"/>
              </a:rPr>
              <a:t>The </a:t>
            </a:r>
            <a:r>
              <a:rPr sz="1400" b="1" spc="-10">
                <a:latin typeface="Arial"/>
                <a:cs typeface="Arial"/>
              </a:rPr>
              <a:t>Mobility</a:t>
            </a:r>
            <a:r>
              <a:rPr sz="1400" b="1" spc="365">
                <a:latin typeface="Arial"/>
                <a:cs typeface="Arial"/>
              </a:rPr>
              <a:t> </a:t>
            </a:r>
            <a:r>
              <a:rPr sz="1400" b="1" spc="-35">
                <a:latin typeface="Arial"/>
                <a:cs typeface="Arial"/>
              </a:rPr>
              <a:t>Tool.</a:t>
            </a:r>
            <a:endParaRPr sz="1400">
              <a:latin typeface="Arial"/>
              <a:cs typeface="Arial"/>
            </a:endParaRPr>
          </a:p>
          <a:p>
            <a:pPr marL="12700" marR="90170">
              <a:lnSpc>
                <a:spcPct val="100000"/>
              </a:lnSpc>
            </a:pPr>
            <a:r>
              <a:rPr sz="1400" b="1" spc="-25">
                <a:latin typeface="Arial"/>
                <a:cs typeface="Arial"/>
              </a:rPr>
              <a:t>Volunteers </a:t>
            </a:r>
            <a:r>
              <a:rPr sz="1400" b="1" spc="-10">
                <a:latin typeface="Arial"/>
                <a:cs typeface="Arial"/>
              </a:rPr>
              <a:t>are </a:t>
            </a:r>
            <a:r>
              <a:rPr sz="1400" b="1" spc="-15">
                <a:latin typeface="Arial"/>
                <a:cs typeface="Arial"/>
              </a:rPr>
              <a:t>expected </a:t>
            </a:r>
            <a:r>
              <a:rPr sz="1400" b="1" spc="-10">
                <a:latin typeface="Arial"/>
                <a:cs typeface="Arial"/>
              </a:rPr>
              <a:t>to work </a:t>
            </a:r>
            <a:r>
              <a:rPr sz="1400" b="1" spc="-5">
                <a:latin typeface="Arial"/>
                <a:cs typeface="Arial"/>
              </a:rPr>
              <a:t>6 </a:t>
            </a:r>
            <a:r>
              <a:rPr sz="1400" b="1" spc="-30">
                <a:latin typeface="Arial"/>
                <a:cs typeface="Arial"/>
              </a:rPr>
              <a:t>hours/day, </a:t>
            </a:r>
            <a:r>
              <a:rPr sz="1400" b="1" spc="-5">
                <a:latin typeface="Arial"/>
                <a:cs typeface="Arial"/>
              </a:rPr>
              <a:t>5 </a:t>
            </a:r>
            <a:r>
              <a:rPr sz="1400" b="1" spc="-20">
                <a:latin typeface="Arial"/>
                <a:cs typeface="Arial"/>
              </a:rPr>
              <a:t>days/week. </a:t>
            </a:r>
            <a:r>
              <a:rPr sz="1400" b="1" spc="-5">
                <a:latin typeface="Arial"/>
                <a:cs typeface="Arial"/>
              </a:rPr>
              <a:t>2 </a:t>
            </a:r>
            <a:r>
              <a:rPr sz="1400" b="1" spc="-15">
                <a:latin typeface="Arial"/>
                <a:cs typeface="Arial"/>
              </a:rPr>
              <a:t>freedays/month. </a:t>
            </a:r>
            <a:r>
              <a:rPr sz="1400" b="1" spc="-10">
                <a:latin typeface="Arial"/>
                <a:cs typeface="Arial"/>
              </a:rPr>
              <a:t>NOTE: </a:t>
            </a:r>
            <a:r>
              <a:rPr sz="1400" b="1" spc="-15">
                <a:latin typeface="Arial"/>
                <a:cs typeface="Arial"/>
              </a:rPr>
              <a:t>weekend  activities(events) can be</a:t>
            </a:r>
            <a:r>
              <a:rPr sz="1400" b="1" spc="15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possible.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15">
                <a:latin typeface="Arial"/>
                <a:cs typeface="Arial"/>
              </a:rPr>
              <a:t>According </a:t>
            </a:r>
            <a:r>
              <a:rPr sz="1400" b="1" spc="-10">
                <a:latin typeface="Arial"/>
                <a:cs typeface="Arial"/>
              </a:rPr>
              <a:t>to </a:t>
            </a:r>
            <a:r>
              <a:rPr sz="1400" b="1" spc="-15">
                <a:latin typeface="Arial"/>
                <a:cs typeface="Arial"/>
              </a:rPr>
              <a:t>the </a:t>
            </a:r>
            <a:r>
              <a:rPr sz="1400" b="1" spc="-10">
                <a:latin typeface="Arial"/>
                <a:cs typeface="Arial"/>
              </a:rPr>
              <a:t>program rules: </a:t>
            </a:r>
            <a:r>
              <a:rPr sz="1400" b="1" spc="-5">
                <a:latin typeface="Arial"/>
                <a:cs typeface="Arial"/>
              </a:rPr>
              <a:t>2 </a:t>
            </a:r>
            <a:r>
              <a:rPr sz="1400" b="1" spc="-15">
                <a:latin typeface="Arial"/>
                <a:cs typeface="Arial"/>
              </a:rPr>
              <a:t>holidays/month </a:t>
            </a:r>
            <a:r>
              <a:rPr sz="1400" b="1" spc="-10">
                <a:latin typeface="Arial"/>
                <a:cs typeface="Arial"/>
              </a:rPr>
              <a:t>will </a:t>
            </a:r>
            <a:r>
              <a:rPr sz="1400" b="1" spc="-15">
                <a:latin typeface="Arial"/>
                <a:cs typeface="Arial"/>
              </a:rPr>
              <a:t>be granted. The </a:t>
            </a:r>
            <a:r>
              <a:rPr sz="1400" b="1" spc="-10">
                <a:latin typeface="Arial"/>
                <a:cs typeface="Arial"/>
              </a:rPr>
              <a:t>Romanian free declared  </a:t>
            </a:r>
            <a:r>
              <a:rPr sz="1400" b="1" spc="-20">
                <a:latin typeface="Arial"/>
                <a:cs typeface="Arial"/>
              </a:rPr>
              <a:t>Holidays </a:t>
            </a:r>
            <a:r>
              <a:rPr sz="1400" b="1" spc="-10">
                <a:latin typeface="Arial"/>
                <a:cs typeface="Arial"/>
              </a:rPr>
              <a:t>will </a:t>
            </a:r>
            <a:r>
              <a:rPr sz="1400" b="1" spc="-15">
                <a:latin typeface="Arial"/>
                <a:cs typeface="Arial"/>
              </a:rPr>
              <a:t>be applied </a:t>
            </a:r>
            <a:r>
              <a:rPr sz="1400" b="1" spc="-10">
                <a:latin typeface="Arial"/>
                <a:cs typeface="Arial"/>
              </a:rPr>
              <a:t>also to </a:t>
            </a:r>
            <a:r>
              <a:rPr sz="1400" b="1" spc="-15">
                <a:latin typeface="Arial"/>
                <a:cs typeface="Arial"/>
              </a:rPr>
              <a:t>volunteers </a:t>
            </a:r>
            <a:r>
              <a:rPr sz="1400" b="1" spc="-10">
                <a:latin typeface="Arial"/>
                <a:cs typeface="Arial"/>
              </a:rPr>
              <a:t>(Christian </a:t>
            </a:r>
            <a:r>
              <a:rPr sz="1400" b="1" spc="-15">
                <a:latin typeface="Arial"/>
                <a:cs typeface="Arial"/>
              </a:rPr>
              <a:t>Orthodox </a:t>
            </a:r>
            <a:r>
              <a:rPr sz="1400" b="1" spc="-10">
                <a:latin typeface="Arial"/>
                <a:cs typeface="Arial"/>
              </a:rPr>
              <a:t>Easter/Christmas, </a:t>
            </a:r>
            <a:r>
              <a:rPr sz="1400" b="1" spc="-15">
                <a:latin typeface="Arial"/>
                <a:cs typeface="Arial"/>
              </a:rPr>
              <a:t>National  </a:t>
            </a:r>
            <a:r>
              <a:rPr sz="1400" b="1" spc="-20">
                <a:latin typeface="Arial"/>
                <a:cs typeface="Arial"/>
              </a:rPr>
              <a:t>Independence </a:t>
            </a:r>
            <a:r>
              <a:rPr sz="1400" b="1" spc="-15">
                <a:latin typeface="Arial"/>
                <a:cs typeface="Arial"/>
              </a:rPr>
              <a:t>day</a:t>
            </a:r>
            <a:r>
              <a:rPr sz="1400" b="1" spc="12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etc)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7943" y="4377944"/>
            <a:ext cx="2613660" cy="1189990"/>
          </a:xfrm>
          <a:custGeom>
            <a:avLst/>
            <a:gdLst/>
            <a:ahLst/>
            <a:cxnLst/>
            <a:rect l="l" t="t" r="r" b="b"/>
            <a:pathLst>
              <a:path w="2613659" h="1189989">
                <a:moveTo>
                  <a:pt x="2613279" y="0"/>
                </a:moveTo>
                <a:lnTo>
                  <a:pt x="0" y="0"/>
                </a:lnTo>
                <a:lnTo>
                  <a:pt x="58750" y="58618"/>
                </a:lnTo>
                <a:lnTo>
                  <a:pt x="305326" y="307042"/>
                </a:lnTo>
                <a:lnTo>
                  <a:pt x="404213" y="405397"/>
                </a:lnTo>
                <a:lnTo>
                  <a:pt x="472582" y="472372"/>
                </a:lnTo>
                <a:lnTo>
                  <a:pt x="543122" y="540398"/>
                </a:lnTo>
                <a:lnTo>
                  <a:pt x="616016" y="609412"/>
                </a:lnTo>
                <a:lnTo>
                  <a:pt x="653405" y="644271"/>
                </a:lnTo>
                <a:lnTo>
                  <a:pt x="691450" y="679353"/>
                </a:lnTo>
                <a:lnTo>
                  <a:pt x="730177" y="714651"/>
                </a:lnTo>
                <a:lnTo>
                  <a:pt x="769608" y="750157"/>
                </a:lnTo>
                <a:lnTo>
                  <a:pt x="809766" y="785863"/>
                </a:lnTo>
                <a:lnTo>
                  <a:pt x="850674" y="821762"/>
                </a:lnTo>
                <a:lnTo>
                  <a:pt x="892354" y="857845"/>
                </a:lnTo>
                <a:lnTo>
                  <a:pt x="934831" y="894105"/>
                </a:lnTo>
                <a:lnTo>
                  <a:pt x="978127" y="930534"/>
                </a:lnTo>
                <a:lnTo>
                  <a:pt x="1022265" y="967124"/>
                </a:lnTo>
                <a:lnTo>
                  <a:pt x="1067268" y="1003867"/>
                </a:lnTo>
                <a:lnTo>
                  <a:pt x="1113160" y="1040755"/>
                </a:lnTo>
                <a:lnTo>
                  <a:pt x="1159962" y="1077782"/>
                </a:lnTo>
                <a:lnTo>
                  <a:pt x="1207699" y="1114938"/>
                </a:lnTo>
                <a:lnTo>
                  <a:pt x="1256393" y="1152216"/>
                </a:lnTo>
                <a:lnTo>
                  <a:pt x="1306067" y="1189608"/>
                </a:lnTo>
                <a:lnTo>
                  <a:pt x="1357202" y="1147393"/>
                </a:lnTo>
                <a:lnTo>
                  <a:pt x="1406983" y="1105820"/>
                </a:lnTo>
                <a:lnTo>
                  <a:pt x="1455460" y="1064875"/>
                </a:lnTo>
                <a:lnTo>
                  <a:pt x="1502684" y="1024544"/>
                </a:lnTo>
                <a:lnTo>
                  <a:pt x="1548702" y="984812"/>
                </a:lnTo>
                <a:lnTo>
                  <a:pt x="1593565" y="945665"/>
                </a:lnTo>
                <a:lnTo>
                  <a:pt x="1637321" y="907088"/>
                </a:lnTo>
                <a:lnTo>
                  <a:pt x="1680020" y="869068"/>
                </a:lnTo>
                <a:lnTo>
                  <a:pt x="1721711" y="831588"/>
                </a:lnTo>
                <a:lnTo>
                  <a:pt x="1802266" y="758197"/>
                </a:lnTo>
                <a:lnTo>
                  <a:pt x="1879381" y="686799"/>
                </a:lnTo>
                <a:lnTo>
                  <a:pt x="1953449" y="617279"/>
                </a:lnTo>
                <a:lnTo>
                  <a:pt x="2024864" y="549521"/>
                </a:lnTo>
                <a:lnTo>
                  <a:pt x="2323979" y="263334"/>
                </a:lnTo>
                <a:lnTo>
                  <a:pt x="2387851" y="203211"/>
                </a:lnTo>
                <a:lnTo>
                  <a:pt x="2451633" y="144100"/>
                </a:lnTo>
                <a:lnTo>
                  <a:pt x="2515719" y="85887"/>
                </a:lnTo>
                <a:lnTo>
                  <a:pt x="2547999" y="57082"/>
                </a:lnTo>
                <a:lnTo>
                  <a:pt x="2580502" y="28457"/>
                </a:lnTo>
                <a:lnTo>
                  <a:pt x="2613279" y="0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3056" y="4266310"/>
            <a:ext cx="2598420" cy="247015"/>
          </a:xfrm>
          <a:custGeom>
            <a:avLst/>
            <a:gdLst/>
            <a:ahLst/>
            <a:cxnLst/>
            <a:rect l="l" t="t" r="r" b="b"/>
            <a:pathLst>
              <a:path w="2598420" h="247014">
                <a:moveTo>
                  <a:pt x="1299083" y="0"/>
                </a:moveTo>
                <a:lnTo>
                  <a:pt x="1219937" y="225"/>
                </a:lnTo>
                <a:lnTo>
                  <a:pt x="1142047" y="894"/>
                </a:lnTo>
                <a:lnTo>
                  <a:pt x="1065548" y="1992"/>
                </a:lnTo>
                <a:lnTo>
                  <a:pt x="990576" y="3507"/>
                </a:lnTo>
                <a:lnTo>
                  <a:pt x="917266" y="5426"/>
                </a:lnTo>
                <a:lnTo>
                  <a:pt x="845756" y="7736"/>
                </a:lnTo>
                <a:lnTo>
                  <a:pt x="776179" y="10424"/>
                </a:lnTo>
                <a:lnTo>
                  <a:pt x="708673" y="13476"/>
                </a:lnTo>
                <a:lnTo>
                  <a:pt x="643372" y="16881"/>
                </a:lnTo>
                <a:lnTo>
                  <a:pt x="580413" y="20625"/>
                </a:lnTo>
                <a:lnTo>
                  <a:pt x="519932" y="24695"/>
                </a:lnTo>
                <a:lnTo>
                  <a:pt x="462064" y="29077"/>
                </a:lnTo>
                <a:lnTo>
                  <a:pt x="406946" y="33760"/>
                </a:lnTo>
                <a:lnTo>
                  <a:pt x="354712" y="38731"/>
                </a:lnTo>
                <a:lnTo>
                  <a:pt x="305499" y="43975"/>
                </a:lnTo>
                <a:lnTo>
                  <a:pt x="259443" y="49480"/>
                </a:lnTo>
                <a:lnTo>
                  <a:pt x="216679" y="55234"/>
                </a:lnTo>
                <a:lnTo>
                  <a:pt x="177343" y="61223"/>
                </a:lnTo>
                <a:lnTo>
                  <a:pt x="109500" y="73855"/>
                </a:lnTo>
                <a:lnTo>
                  <a:pt x="56999" y="87272"/>
                </a:lnTo>
                <a:lnTo>
                  <a:pt x="20927" y="101371"/>
                </a:lnTo>
                <a:lnTo>
                  <a:pt x="0" y="123570"/>
                </a:lnTo>
                <a:lnTo>
                  <a:pt x="2370" y="131093"/>
                </a:lnTo>
                <a:lnTo>
                  <a:pt x="36841" y="152891"/>
                </a:lnTo>
                <a:lnTo>
                  <a:pt x="81263" y="166653"/>
                </a:lnTo>
                <a:lnTo>
                  <a:pt x="141572" y="179680"/>
                </a:lnTo>
                <a:lnTo>
                  <a:pt x="216679" y="191868"/>
                </a:lnTo>
                <a:lnTo>
                  <a:pt x="259443" y="197615"/>
                </a:lnTo>
                <a:lnTo>
                  <a:pt x="305499" y="203113"/>
                </a:lnTo>
                <a:lnTo>
                  <a:pt x="354712" y="208351"/>
                </a:lnTo>
                <a:lnTo>
                  <a:pt x="406946" y="213314"/>
                </a:lnTo>
                <a:lnTo>
                  <a:pt x="462064" y="217990"/>
                </a:lnTo>
                <a:lnTo>
                  <a:pt x="519932" y="222365"/>
                </a:lnTo>
                <a:lnTo>
                  <a:pt x="580413" y="226429"/>
                </a:lnTo>
                <a:lnTo>
                  <a:pt x="643372" y="230166"/>
                </a:lnTo>
                <a:lnTo>
                  <a:pt x="708673" y="233564"/>
                </a:lnTo>
                <a:lnTo>
                  <a:pt x="776179" y="236612"/>
                </a:lnTo>
                <a:lnTo>
                  <a:pt x="845756" y="239294"/>
                </a:lnTo>
                <a:lnTo>
                  <a:pt x="917266" y="241599"/>
                </a:lnTo>
                <a:lnTo>
                  <a:pt x="990576" y="243514"/>
                </a:lnTo>
                <a:lnTo>
                  <a:pt x="1065548" y="245026"/>
                </a:lnTo>
                <a:lnTo>
                  <a:pt x="1142047" y="246122"/>
                </a:lnTo>
                <a:lnTo>
                  <a:pt x="1219937" y="246789"/>
                </a:lnTo>
                <a:lnTo>
                  <a:pt x="1299083" y="247014"/>
                </a:lnTo>
                <a:lnTo>
                  <a:pt x="1378215" y="246789"/>
                </a:lnTo>
                <a:lnTo>
                  <a:pt x="1456094" y="246122"/>
                </a:lnTo>
                <a:lnTo>
                  <a:pt x="1532584" y="245026"/>
                </a:lnTo>
                <a:lnTo>
                  <a:pt x="1607548" y="243514"/>
                </a:lnTo>
                <a:lnTo>
                  <a:pt x="1680852" y="241599"/>
                </a:lnTo>
                <a:lnTo>
                  <a:pt x="1752358" y="239294"/>
                </a:lnTo>
                <a:lnTo>
                  <a:pt x="1821932" y="236612"/>
                </a:lnTo>
                <a:lnTo>
                  <a:pt x="1889437" y="233564"/>
                </a:lnTo>
                <a:lnTo>
                  <a:pt x="1954736" y="230166"/>
                </a:lnTo>
                <a:lnTo>
                  <a:pt x="2017696" y="226429"/>
                </a:lnTo>
                <a:lnTo>
                  <a:pt x="2078178" y="222365"/>
                </a:lnTo>
                <a:lnTo>
                  <a:pt x="2136048" y="217990"/>
                </a:lnTo>
                <a:lnTo>
                  <a:pt x="2191170" y="213314"/>
                </a:lnTo>
                <a:lnTo>
                  <a:pt x="2243407" y="208351"/>
                </a:lnTo>
                <a:lnTo>
                  <a:pt x="2292624" y="203113"/>
                </a:lnTo>
                <a:lnTo>
                  <a:pt x="2338685" y="197615"/>
                </a:lnTo>
                <a:lnTo>
                  <a:pt x="2381453" y="191868"/>
                </a:lnTo>
                <a:lnTo>
                  <a:pt x="2420794" y="185885"/>
                </a:lnTo>
                <a:lnTo>
                  <a:pt x="2488646" y="173265"/>
                </a:lnTo>
                <a:lnTo>
                  <a:pt x="2541156" y="159858"/>
                </a:lnTo>
                <a:lnTo>
                  <a:pt x="2577234" y="145766"/>
                </a:lnTo>
                <a:lnTo>
                  <a:pt x="2598166" y="123570"/>
                </a:lnTo>
                <a:lnTo>
                  <a:pt x="2595794" y="116048"/>
                </a:lnTo>
                <a:lnTo>
                  <a:pt x="2561317" y="94243"/>
                </a:lnTo>
                <a:lnTo>
                  <a:pt x="2516887" y="80472"/>
                </a:lnTo>
                <a:lnTo>
                  <a:pt x="2456570" y="67434"/>
                </a:lnTo>
                <a:lnTo>
                  <a:pt x="2381453" y="55234"/>
                </a:lnTo>
                <a:lnTo>
                  <a:pt x="2338685" y="49480"/>
                </a:lnTo>
                <a:lnTo>
                  <a:pt x="2292624" y="43975"/>
                </a:lnTo>
                <a:lnTo>
                  <a:pt x="2243407" y="38731"/>
                </a:lnTo>
                <a:lnTo>
                  <a:pt x="2191170" y="33760"/>
                </a:lnTo>
                <a:lnTo>
                  <a:pt x="2136048" y="29077"/>
                </a:lnTo>
                <a:lnTo>
                  <a:pt x="2078178" y="24695"/>
                </a:lnTo>
                <a:lnTo>
                  <a:pt x="2017696" y="20625"/>
                </a:lnTo>
                <a:lnTo>
                  <a:pt x="1954736" y="16881"/>
                </a:lnTo>
                <a:lnTo>
                  <a:pt x="1889437" y="13476"/>
                </a:lnTo>
                <a:lnTo>
                  <a:pt x="1821932" y="10424"/>
                </a:lnTo>
                <a:lnTo>
                  <a:pt x="1752358" y="7736"/>
                </a:lnTo>
                <a:lnTo>
                  <a:pt x="1680852" y="5426"/>
                </a:lnTo>
                <a:lnTo>
                  <a:pt x="1607548" y="3507"/>
                </a:lnTo>
                <a:lnTo>
                  <a:pt x="1532584" y="1992"/>
                </a:lnTo>
                <a:lnTo>
                  <a:pt x="1456094" y="894"/>
                </a:lnTo>
                <a:lnTo>
                  <a:pt x="1378215" y="225"/>
                </a:lnTo>
                <a:lnTo>
                  <a:pt x="1299083" y="0"/>
                </a:lnTo>
                <a:close/>
              </a:path>
            </a:pathLst>
          </a:custGeom>
          <a:solidFill>
            <a:srgbClr val="C1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1726" y="1973862"/>
            <a:ext cx="4097020" cy="3709670"/>
          </a:xfrm>
          <a:custGeom>
            <a:avLst/>
            <a:gdLst/>
            <a:ahLst/>
            <a:cxnLst/>
            <a:rect l="l" t="t" r="r" b="b"/>
            <a:pathLst>
              <a:path w="4097020" h="3709670">
                <a:moveTo>
                  <a:pt x="2047618" y="560295"/>
                </a:moveTo>
                <a:lnTo>
                  <a:pt x="2072653" y="517255"/>
                </a:lnTo>
                <a:lnTo>
                  <a:pt x="2099161" y="476031"/>
                </a:lnTo>
                <a:lnTo>
                  <a:pt x="2127083" y="436614"/>
                </a:lnTo>
                <a:lnTo>
                  <a:pt x="2156357" y="398994"/>
                </a:lnTo>
                <a:lnTo>
                  <a:pt x="2186924" y="363163"/>
                </a:lnTo>
                <a:lnTo>
                  <a:pt x="2218722" y="329110"/>
                </a:lnTo>
                <a:lnTo>
                  <a:pt x="2251691" y="296826"/>
                </a:lnTo>
                <a:lnTo>
                  <a:pt x="2285770" y="266302"/>
                </a:lnTo>
                <a:lnTo>
                  <a:pt x="2320899" y="237528"/>
                </a:lnTo>
                <a:lnTo>
                  <a:pt x="2357017" y="210494"/>
                </a:lnTo>
                <a:lnTo>
                  <a:pt x="2394064" y="185191"/>
                </a:lnTo>
                <a:lnTo>
                  <a:pt x="2431978" y="161610"/>
                </a:lnTo>
                <a:lnTo>
                  <a:pt x="2470700" y="139740"/>
                </a:lnTo>
                <a:lnTo>
                  <a:pt x="2510168" y="119573"/>
                </a:lnTo>
                <a:lnTo>
                  <a:pt x="2550323" y="101099"/>
                </a:lnTo>
                <a:lnTo>
                  <a:pt x="2591103" y="84308"/>
                </a:lnTo>
                <a:lnTo>
                  <a:pt x="2632448" y="69191"/>
                </a:lnTo>
                <a:lnTo>
                  <a:pt x="2674297" y="55738"/>
                </a:lnTo>
                <a:lnTo>
                  <a:pt x="2716590" y="43940"/>
                </a:lnTo>
                <a:lnTo>
                  <a:pt x="2759266" y="33788"/>
                </a:lnTo>
                <a:lnTo>
                  <a:pt x="2802264" y="25271"/>
                </a:lnTo>
                <a:lnTo>
                  <a:pt x="2845524" y="18380"/>
                </a:lnTo>
                <a:lnTo>
                  <a:pt x="2888986" y="13106"/>
                </a:lnTo>
                <a:lnTo>
                  <a:pt x="2932588" y="9440"/>
                </a:lnTo>
                <a:lnTo>
                  <a:pt x="2976270" y="7371"/>
                </a:lnTo>
                <a:lnTo>
                  <a:pt x="3019972" y="6890"/>
                </a:lnTo>
                <a:lnTo>
                  <a:pt x="3063633" y="7988"/>
                </a:lnTo>
                <a:lnTo>
                  <a:pt x="3107192" y="10655"/>
                </a:lnTo>
                <a:lnTo>
                  <a:pt x="3150588" y="14882"/>
                </a:lnTo>
                <a:lnTo>
                  <a:pt x="3193762" y="20658"/>
                </a:lnTo>
                <a:lnTo>
                  <a:pt x="3236652" y="27976"/>
                </a:lnTo>
                <a:lnTo>
                  <a:pt x="3279198" y="36824"/>
                </a:lnTo>
                <a:lnTo>
                  <a:pt x="3321339" y="47194"/>
                </a:lnTo>
                <a:lnTo>
                  <a:pt x="3363015" y="59076"/>
                </a:lnTo>
                <a:lnTo>
                  <a:pt x="3404165" y="72461"/>
                </a:lnTo>
                <a:lnTo>
                  <a:pt x="3444728" y="87338"/>
                </a:lnTo>
                <a:lnTo>
                  <a:pt x="3484644" y="103699"/>
                </a:lnTo>
                <a:lnTo>
                  <a:pt x="3523853" y="121534"/>
                </a:lnTo>
                <a:lnTo>
                  <a:pt x="3562293" y="140833"/>
                </a:lnTo>
                <a:lnTo>
                  <a:pt x="3599904" y="161588"/>
                </a:lnTo>
                <a:lnTo>
                  <a:pt x="3636625" y="183787"/>
                </a:lnTo>
                <a:lnTo>
                  <a:pt x="3672397" y="207423"/>
                </a:lnTo>
                <a:lnTo>
                  <a:pt x="3707158" y="232485"/>
                </a:lnTo>
                <a:lnTo>
                  <a:pt x="3740847" y="258964"/>
                </a:lnTo>
                <a:lnTo>
                  <a:pt x="3773404" y="286850"/>
                </a:lnTo>
                <a:lnTo>
                  <a:pt x="3804769" y="316134"/>
                </a:lnTo>
                <a:lnTo>
                  <a:pt x="3834881" y="346806"/>
                </a:lnTo>
                <a:lnTo>
                  <a:pt x="3863678" y="378857"/>
                </a:lnTo>
                <a:lnTo>
                  <a:pt x="3891102" y="412277"/>
                </a:lnTo>
                <a:lnTo>
                  <a:pt x="3917090" y="447057"/>
                </a:lnTo>
                <a:lnTo>
                  <a:pt x="3941583" y="483188"/>
                </a:lnTo>
                <a:lnTo>
                  <a:pt x="3964520" y="520659"/>
                </a:lnTo>
                <a:lnTo>
                  <a:pt x="3985840" y="559461"/>
                </a:lnTo>
                <a:lnTo>
                  <a:pt x="4005482" y="599585"/>
                </a:lnTo>
                <a:lnTo>
                  <a:pt x="4023387" y="641020"/>
                </a:lnTo>
                <a:lnTo>
                  <a:pt x="4039493" y="683759"/>
                </a:lnTo>
                <a:lnTo>
                  <a:pt x="4053740" y="727791"/>
                </a:lnTo>
                <a:lnTo>
                  <a:pt x="4066067" y="773106"/>
                </a:lnTo>
                <a:lnTo>
                  <a:pt x="4076413" y="819695"/>
                </a:lnTo>
                <a:lnTo>
                  <a:pt x="4084719" y="867549"/>
                </a:lnTo>
                <a:lnTo>
                  <a:pt x="4090923" y="916658"/>
                </a:lnTo>
                <a:lnTo>
                  <a:pt x="4094965" y="967013"/>
                </a:lnTo>
                <a:lnTo>
                  <a:pt x="4096784" y="1018603"/>
                </a:lnTo>
                <a:lnTo>
                  <a:pt x="4096841" y="1044859"/>
                </a:lnTo>
                <a:lnTo>
                  <a:pt x="4096319" y="1071420"/>
                </a:lnTo>
                <a:lnTo>
                  <a:pt x="4093511" y="1125454"/>
                </a:lnTo>
                <a:lnTo>
                  <a:pt x="4088298" y="1180696"/>
                </a:lnTo>
                <a:lnTo>
                  <a:pt x="4080620" y="1237135"/>
                </a:lnTo>
                <a:lnTo>
                  <a:pt x="4070416" y="1294763"/>
                </a:lnTo>
                <a:lnTo>
                  <a:pt x="4057625" y="1353569"/>
                </a:lnTo>
                <a:lnTo>
                  <a:pt x="4042188" y="1413545"/>
                </a:lnTo>
                <a:lnTo>
                  <a:pt x="4024043" y="1474681"/>
                </a:lnTo>
                <a:lnTo>
                  <a:pt x="4003129" y="1536967"/>
                </a:lnTo>
                <a:lnTo>
                  <a:pt x="3979387" y="1600394"/>
                </a:lnTo>
                <a:lnTo>
                  <a:pt x="3952756" y="1664953"/>
                </a:lnTo>
                <a:lnTo>
                  <a:pt x="3923174" y="1730633"/>
                </a:lnTo>
                <a:lnTo>
                  <a:pt x="3890582" y="1797425"/>
                </a:lnTo>
                <a:lnTo>
                  <a:pt x="3854919" y="1865320"/>
                </a:lnTo>
                <a:lnTo>
                  <a:pt x="3835916" y="1899678"/>
                </a:lnTo>
                <a:lnTo>
                  <a:pt x="3816124" y="1934309"/>
                </a:lnTo>
                <a:lnTo>
                  <a:pt x="3795533" y="1969210"/>
                </a:lnTo>
                <a:lnTo>
                  <a:pt x="3774136" y="2004381"/>
                </a:lnTo>
                <a:lnTo>
                  <a:pt x="3751926" y="2039820"/>
                </a:lnTo>
                <a:lnTo>
                  <a:pt x="3728895" y="2075527"/>
                </a:lnTo>
                <a:lnTo>
                  <a:pt x="3705036" y="2111500"/>
                </a:lnTo>
                <a:lnTo>
                  <a:pt x="3680341" y="2147738"/>
                </a:lnTo>
                <a:lnTo>
                  <a:pt x="3654802" y="2184240"/>
                </a:lnTo>
                <a:lnTo>
                  <a:pt x="3628412" y="2221004"/>
                </a:lnTo>
                <a:lnTo>
                  <a:pt x="3601164" y="2258030"/>
                </a:lnTo>
                <a:lnTo>
                  <a:pt x="3573049" y="2295316"/>
                </a:lnTo>
                <a:lnTo>
                  <a:pt x="3544060" y="2332861"/>
                </a:lnTo>
                <a:lnTo>
                  <a:pt x="3514190" y="2370663"/>
                </a:lnTo>
                <a:lnTo>
                  <a:pt x="3483431" y="2408723"/>
                </a:lnTo>
                <a:lnTo>
                  <a:pt x="3451775" y="2447038"/>
                </a:lnTo>
                <a:lnTo>
                  <a:pt x="3419216" y="2485607"/>
                </a:lnTo>
                <a:lnTo>
                  <a:pt x="3385744" y="2524429"/>
                </a:lnTo>
                <a:lnTo>
                  <a:pt x="3351353" y="2563504"/>
                </a:lnTo>
                <a:lnTo>
                  <a:pt x="3316035" y="2602829"/>
                </a:lnTo>
                <a:lnTo>
                  <a:pt x="3279783" y="2642403"/>
                </a:lnTo>
                <a:lnTo>
                  <a:pt x="3242589" y="2682226"/>
                </a:lnTo>
                <a:lnTo>
                  <a:pt x="3204445" y="2722296"/>
                </a:lnTo>
                <a:lnTo>
                  <a:pt x="3165344" y="2762611"/>
                </a:lnTo>
                <a:lnTo>
                  <a:pt x="3125278" y="2803172"/>
                </a:lnTo>
                <a:lnTo>
                  <a:pt x="3084239" y="2843976"/>
                </a:lnTo>
                <a:lnTo>
                  <a:pt x="3042221" y="2885023"/>
                </a:lnTo>
                <a:lnTo>
                  <a:pt x="2999216" y="2926310"/>
                </a:lnTo>
                <a:lnTo>
                  <a:pt x="2955215" y="2967838"/>
                </a:lnTo>
                <a:lnTo>
                  <a:pt x="2910212" y="3009604"/>
                </a:lnTo>
                <a:lnTo>
                  <a:pt x="2864198" y="3051609"/>
                </a:lnTo>
                <a:lnTo>
                  <a:pt x="2817167" y="3093849"/>
                </a:lnTo>
                <a:lnTo>
                  <a:pt x="2769110" y="3136325"/>
                </a:lnTo>
                <a:lnTo>
                  <a:pt x="2720021" y="3179035"/>
                </a:lnTo>
                <a:lnTo>
                  <a:pt x="2669890" y="3221977"/>
                </a:lnTo>
                <a:lnTo>
                  <a:pt x="2618712" y="3265152"/>
                </a:lnTo>
                <a:lnTo>
                  <a:pt x="2566478" y="3308556"/>
                </a:lnTo>
                <a:lnTo>
                  <a:pt x="2513181" y="3352190"/>
                </a:lnTo>
                <a:lnTo>
                  <a:pt x="2458813" y="3396053"/>
                </a:lnTo>
                <a:lnTo>
                  <a:pt x="2403367" y="3440142"/>
                </a:lnTo>
                <a:lnTo>
                  <a:pt x="2346835" y="3484457"/>
                </a:lnTo>
                <a:lnTo>
                  <a:pt x="2289209" y="3528996"/>
                </a:lnTo>
                <a:lnTo>
                  <a:pt x="2230482" y="3573759"/>
                </a:lnTo>
                <a:lnTo>
                  <a:pt x="2170646" y="3618743"/>
                </a:lnTo>
                <a:lnTo>
                  <a:pt x="2109694" y="3663949"/>
                </a:lnTo>
                <a:lnTo>
                  <a:pt x="2047618" y="3709375"/>
                </a:lnTo>
                <a:lnTo>
                  <a:pt x="1985545" y="3663771"/>
                </a:lnTo>
                <a:lnTo>
                  <a:pt x="1924596" y="3618389"/>
                </a:lnTo>
                <a:lnTo>
                  <a:pt x="1864765" y="3573229"/>
                </a:lnTo>
                <a:lnTo>
                  <a:pt x="1806043" y="3528294"/>
                </a:lnTo>
                <a:lnTo>
                  <a:pt x="1748423" y="3483584"/>
                </a:lnTo>
                <a:lnTo>
                  <a:pt x="1691897" y="3439100"/>
                </a:lnTo>
                <a:lnTo>
                  <a:pt x="1636458" y="3394843"/>
                </a:lnTo>
                <a:lnTo>
                  <a:pt x="1582098" y="3350815"/>
                </a:lnTo>
                <a:lnTo>
                  <a:pt x="1528810" y="3307017"/>
                </a:lnTo>
                <a:lnTo>
                  <a:pt x="1476585" y="3263450"/>
                </a:lnTo>
                <a:lnTo>
                  <a:pt x="1425417" y="3220116"/>
                </a:lnTo>
                <a:lnTo>
                  <a:pt x="1375298" y="3177015"/>
                </a:lnTo>
                <a:lnTo>
                  <a:pt x="1326221" y="3134148"/>
                </a:lnTo>
                <a:lnTo>
                  <a:pt x="1278176" y="3091518"/>
                </a:lnTo>
                <a:lnTo>
                  <a:pt x="1231158" y="3049124"/>
                </a:lnTo>
                <a:lnTo>
                  <a:pt x="1185159" y="3006969"/>
                </a:lnTo>
                <a:lnTo>
                  <a:pt x="1140170" y="2965053"/>
                </a:lnTo>
                <a:lnTo>
                  <a:pt x="1096184" y="2923377"/>
                </a:lnTo>
                <a:lnTo>
                  <a:pt x="1053195" y="2881943"/>
                </a:lnTo>
                <a:lnTo>
                  <a:pt x="1011193" y="2840753"/>
                </a:lnTo>
                <a:lnTo>
                  <a:pt x="970172" y="2799806"/>
                </a:lnTo>
                <a:lnTo>
                  <a:pt x="930124" y="2759105"/>
                </a:lnTo>
                <a:lnTo>
                  <a:pt x="891041" y="2718651"/>
                </a:lnTo>
                <a:lnTo>
                  <a:pt x="852916" y="2678444"/>
                </a:lnTo>
                <a:lnTo>
                  <a:pt x="815741" y="2638486"/>
                </a:lnTo>
                <a:lnTo>
                  <a:pt x="779508" y="2598778"/>
                </a:lnTo>
                <a:lnTo>
                  <a:pt x="744211" y="2559321"/>
                </a:lnTo>
                <a:lnTo>
                  <a:pt x="709841" y="2520117"/>
                </a:lnTo>
                <a:lnTo>
                  <a:pt x="676391" y="2481167"/>
                </a:lnTo>
                <a:lnTo>
                  <a:pt x="643853" y="2442472"/>
                </a:lnTo>
                <a:lnTo>
                  <a:pt x="612219" y="2404032"/>
                </a:lnTo>
                <a:lnTo>
                  <a:pt x="581483" y="2365850"/>
                </a:lnTo>
                <a:lnTo>
                  <a:pt x="551636" y="2327926"/>
                </a:lnTo>
                <a:lnTo>
                  <a:pt x="522671" y="2290262"/>
                </a:lnTo>
                <a:lnTo>
                  <a:pt x="494580" y="2252859"/>
                </a:lnTo>
                <a:lnTo>
                  <a:pt x="467356" y="2215718"/>
                </a:lnTo>
                <a:lnTo>
                  <a:pt x="440992" y="2178840"/>
                </a:lnTo>
                <a:lnTo>
                  <a:pt x="415478" y="2142226"/>
                </a:lnTo>
                <a:lnTo>
                  <a:pt x="390809" y="2105878"/>
                </a:lnTo>
                <a:lnTo>
                  <a:pt x="366976" y="2069797"/>
                </a:lnTo>
                <a:lnTo>
                  <a:pt x="343971" y="2033983"/>
                </a:lnTo>
                <a:lnTo>
                  <a:pt x="321788" y="1998439"/>
                </a:lnTo>
                <a:lnTo>
                  <a:pt x="300418" y="1963165"/>
                </a:lnTo>
                <a:lnTo>
                  <a:pt x="279855" y="1928163"/>
                </a:lnTo>
                <a:lnTo>
                  <a:pt x="260090" y="1893433"/>
                </a:lnTo>
                <a:lnTo>
                  <a:pt x="241115" y="1858978"/>
                </a:lnTo>
                <a:lnTo>
                  <a:pt x="222924" y="1824797"/>
                </a:lnTo>
                <a:lnTo>
                  <a:pt x="205508" y="1790893"/>
                </a:lnTo>
                <a:lnTo>
                  <a:pt x="172973" y="1723918"/>
                </a:lnTo>
                <a:lnTo>
                  <a:pt x="143450" y="1658062"/>
                </a:lnTo>
                <a:lnTo>
                  <a:pt x="116878" y="1593335"/>
                </a:lnTo>
                <a:lnTo>
                  <a:pt x="93195" y="1529747"/>
                </a:lnTo>
                <a:lnTo>
                  <a:pt x="72342" y="1467307"/>
                </a:lnTo>
                <a:lnTo>
                  <a:pt x="54257" y="1406024"/>
                </a:lnTo>
                <a:lnTo>
                  <a:pt x="38881" y="1345909"/>
                </a:lnTo>
                <a:lnTo>
                  <a:pt x="26151" y="1286969"/>
                </a:lnTo>
                <a:lnTo>
                  <a:pt x="16008" y="1229216"/>
                </a:lnTo>
                <a:lnTo>
                  <a:pt x="8391" y="1172659"/>
                </a:lnTo>
                <a:lnTo>
                  <a:pt x="3239" y="1117306"/>
                </a:lnTo>
                <a:lnTo>
                  <a:pt x="491" y="1063169"/>
                </a:lnTo>
                <a:lnTo>
                  <a:pt x="0" y="1036558"/>
                </a:lnTo>
                <a:lnTo>
                  <a:pt x="87" y="1010255"/>
                </a:lnTo>
                <a:lnTo>
                  <a:pt x="1965" y="958575"/>
                </a:lnTo>
                <a:lnTo>
                  <a:pt x="6066" y="908138"/>
                </a:lnTo>
                <a:lnTo>
                  <a:pt x="12329" y="858954"/>
                </a:lnTo>
                <a:lnTo>
                  <a:pt x="20692" y="811032"/>
                </a:lnTo>
                <a:lnTo>
                  <a:pt x="31095" y="764382"/>
                </a:lnTo>
                <a:lnTo>
                  <a:pt x="43478" y="719013"/>
                </a:lnTo>
                <a:lnTo>
                  <a:pt x="57779" y="674934"/>
                </a:lnTo>
                <a:lnTo>
                  <a:pt x="73939" y="632156"/>
                </a:lnTo>
                <a:lnTo>
                  <a:pt x="91895" y="590688"/>
                </a:lnTo>
                <a:lnTo>
                  <a:pt x="111589" y="550539"/>
                </a:lnTo>
                <a:lnTo>
                  <a:pt x="132958" y="511719"/>
                </a:lnTo>
                <a:lnTo>
                  <a:pt x="155942" y="474238"/>
                </a:lnTo>
                <a:lnTo>
                  <a:pt x="180480" y="438104"/>
                </a:lnTo>
                <a:lnTo>
                  <a:pt x="206513" y="403327"/>
                </a:lnTo>
                <a:lnTo>
                  <a:pt x="233978" y="369918"/>
                </a:lnTo>
                <a:lnTo>
                  <a:pt x="262815" y="337885"/>
                </a:lnTo>
                <a:lnTo>
                  <a:pt x="292965" y="307238"/>
                </a:lnTo>
                <a:lnTo>
                  <a:pt x="324365" y="277986"/>
                </a:lnTo>
                <a:lnTo>
                  <a:pt x="356955" y="250139"/>
                </a:lnTo>
                <a:lnTo>
                  <a:pt x="390675" y="223707"/>
                </a:lnTo>
                <a:lnTo>
                  <a:pt x="425463" y="198699"/>
                </a:lnTo>
                <a:lnTo>
                  <a:pt x="461259" y="175124"/>
                </a:lnTo>
                <a:lnTo>
                  <a:pt x="498003" y="152992"/>
                </a:lnTo>
                <a:lnTo>
                  <a:pt x="535633" y="132313"/>
                </a:lnTo>
                <a:lnTo>
                  <a:pt x="574090" y="113096"/>
                </a:lnTo>
                <a:lnTo>
                  <a:pt x="613311" y="95351"/>
                </a:lnTo>
                <a:lnTo>
                  <a:pt x="653237" y="79087"/>
                </a:lnTo>
                <a:lnTo>
                  <a:pt x="693807" y="64313"/>
                </a:lnTo>
                <a:lnTo>
                  <a:pt x="734960" y="51039"/>
                </a:lnTo>
                <a:lnTo>
                  <a:pt x="776635" y="39276"/>
                </a:lnTo>
                <a:lnTo>
                  <a:pt x="818772" y="29031"/>
                </a:lnTo>
                <a:lnTo>
                  <a:pt x="861310" y="20315"/>
                </a:lnTo>
                <a:lnTo>
                  <a:pt x="904188" y="13137"/>
                </a:lnTo>
                <a:lnTo>
                  <a:pt x="947345" y="7508"/>
                </a:lnTo>
                <a:lnTo>
                  <a:pt x="990721" y="3435"/>
                </a:lnTo>
                <a:lnTo>
                  <a:pt x="1034256" y="929"/>
                </a:lnTo>
                <a:lnTo>
                  <a:pt x="1077888" y="0"/>
                </a:lnTo>
                <a:lnTo>
                  <a:pt x="1099721" y="129"/>
                </a:lnTo>
                <a:lnTo>
                  <a:pt x="1143385" y="1582"/>
                </a:lnTo>
                <a:lnTo>
                  <a:pt x="1186995" y="4634"/>
                </a:lnTo>
                <a:lnTo>
                  <a:pt x="1230490" y="9297"/>
                </a:lnTo>
                <a:lnTo>
                  <a:pt x="1273809" y="15578"/>
                </a:lnTo>
                <a:lnTo>
                  <a:pt x="1316891" y="23489"/>
                </a:lnTo>
                <a:lnTo>
                  <a:pt x="1359676" y="33037"/>
                </a:lnTo>
                <a:lnTo>
                  <a:pt x="1402103" y="44233"/>
                </a:lnTo>
                <a:lnTo>
                  <a:pt x="1444112" y="57087"/>
                </a:lnTo>
                <a:lnTo>
                  <a:pt x="1485641" y="71607"/>
                </a:lnTo>
                <a:lnTo>
                  <a:pt x="1526630" y="87803"/>
                </a:lnTo>
                <a:lnTo>
                  <a:pt x="1567019" y="105685"/>
                </a:lnTo>
                <a:lnTo>
                  <a:pt x="1606746" y="125262"/>
                </a:lnTo>
                <a:lnTo>
                  <a:pt x="1645751" y="146544"/>
                </a:lnTo>
                <a:lnTo>
                  <a:pt x="1683972" y="169541"/>
                </a:lnTo>
                <a:lnTo>
                  <a:pt x="1721351" y="194261"/>
                </a:lnTo>
                <a:lnTo>
                  <a:pt x="1757825" y="220715"/>
                </a:lnTo>
                <a:lnTo>
                  <a:pt x="1793334" y="248911"/>
                </a:lnTo>
                <a:lnTo>
                  <a:pt x="1827817" y="278860"/>
                </a:lnTo>
                <a:lnTo>
                  <a:pt x="1861214" y="310571"/>
                </a:lnTo>
                <a:lnTo>
                  <a:pt x="1893463" y="344053"/>
                </a:lnTo>
                <a:lnTo>
                  <a:pt x="1924505" y="379317"/>
                </a:lnTo>
                <a:lnTo>
                  <a:pt x="1954279" y="416370"/>
                </a:lnTo>
                <a:lnTo>
                  <a:pt x="1982722" y="455224"/>
                </a:lnTo>
                <a:lnTo>
                  <a:pt x="2009776" y="495887"/>
                </a:lnTo>
                <a:lnTo>
                  <a:pt x="2035380" y="538369"/>
                </a:lnTo>
                <a:lnTo>
                  <a:pt x="2047618" y="560295"/>
                </a:lnTo>
                <a:close/>
              </a:path>
            </a:pathLst>
          </a:custGeom>
          <a:ln w="38100">
            <a:solidFill>
              <a:srgbClr val="FC2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3269" y="218008"/>
            <a:ext cx="71564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>
                <a:solidFill>
                  <a:srgbClr val="252525"/>
                </a:solidFill>
              </a:rPr>
              <a:t>Indicators of the</a:t>
            </a:r>
            <a:r>
              <a:rPr sz="5400" spc="-90">
                <a:solidFill>
                  <a:srgbClr val="252525"/>
                </a:solidFill>
              </a:rPr>
              <a:t> </a:t>
            </a:r>
            <a:r>
              <a:rPr sz="5400">
                <a:solidFill>
                  <a:srgbClr val="252525"/>
                </a:solidFill>
              </a:rPr>
              <a:t>project</a:t>
            </a:r>
            <a:endParaRPr sz="5400"/>
          </a:p>
        </p:txBody>
      </p:sp>
      <p:sp>
        <p:nvSpPr>
          <p:cNvPr id="6" name="object 6"/>
          <p:cNvSpPr/>
          <p:nvPr/>
        </p:nvSpPr>
        <p:spPr>
          <a:xfrm>
            <a:off x="6677530" y="4940434"/>
            <a:ext cx="5514975" cy="1917700"/>
          </a:xfrm>
          <a:custGeom>
            <a:avLst/>
            <a:gdLst/>
            <a:ahLst/>
            <a:cxnLst/>
            <a:rect l="l" t="t" r="r" b="b"/>
            <a:pathLst>
              <a:path w="5514975" h="1917700">
                <a:moveTo>
                  <a:pt x="2495263" y="0"/>
                </a:moveTo>
                <a:lnTo>
                  <a:pt x="2452880" y="1008"/>
                </a:lnTo>
                <a:lnTo>
                  <a:pt x="2395344" y="4791"/>
                </a:lnTo>
                <a:lnTo>
                  <a:pt x="2339984" y="11044"/>
                </a:lnTo>
                <a:lnTo>
                  <a:pt x="2286883" y="19444"/>
                </a:lnTo>
                <a:lnTo>
                  <a:pt x="2236122" y="29663"/>
                </a:lnTo>
                <a:lnTo>
                  <a:pt x="2187783" y="41378"/>
                </a:lnTo>
                <a:lnTo>
                  <a:pt x="2141947" y="54263"/>
                </a:lnTo>
                <a:lnTo>
                  <a:pt x="2098696" y="67992"/>
                </a:lnTo>
                <a:lnTo>
                  <a:pt x="2058111" y="82239"/>
                </a:lnTo>
                <a:lnTo>
                  <a:pt x="2020274" y="96681"/>
                </a:lnTo>
                <a:lnTo>
                  <a:pt x="1985266" y="110990"/>
                </a:lnTo>
                <a:lnTo>
                  <a:pt x="1953437" y="118342"/>
                </a:lnTo>
                <a:lnTo>
                  <a:pt x="1916787" y="122839"/>
                </a:lnTo>
                <a:lnTo>
                  <a:pt x="1875848" y="124935"/>
                </a:lnTo>
                <a:lnTo>
                  <a:pt x="1831151" y="125083"/>
                </a:lnTo>
                <a:lnTo>
                  <a:pt x="1783228" y="123735"/>
                </a:lnTo>
                <a:lnTo>
                  <a:pt x="1732609" y="121344"/>
                </a:lnTo>
                <a:lnTo>
                  <a:pt x="1625411" y="115245"/>
                </a:lnTo>
                <a:lnTo>
                  <a:pt x="1569895" y="112442"/>
                </a:lnTo>
                <a:lnTo>
                  <a:pt x="1513808" y="110407"/>
                </a:lnTo>
                <a:lnTo>
                  <a:pt x="1457683" y="109594"/>
                </a:lnTo>
                <a:lnTo>
                  <a:pt x="1402050" y="110454"/>
                </a:lnTo>
                <a:lnTo>
                  <a:pt x="1347441" y="113442"/>
                </a:lnTo>
                <a:lnTo>
                  <a:pt x="1294388" y="119008"/>
                </a:lnTo>
                <a:lnTo>
                  <a:pt x="1243421" y="127608"/>
                </a:lnTo>
                <a:lnTo>
                  <a:pt x="1195072" y="139692"/>
                </a:lnTo>
                <a:lnTo>
                  <a:pt x="1167454" y="166293"/>
                </a:lnTo>
                <a:lnTo>
                  <a:pt x="1150902" y="232066"/>
                </a:lnTo>
                <a:lnTo>
                  <a:pt x="1159549" y="267852"/>
                </a:lnTo>
                <a:lnTo>
                  <a:pt x="1177863" y="303316"/>
                </a:lnTo>
                <a:lnTo>
                  <a:pt x="1204637" y="336764"/>
                </a:lnTo>
                <a:lnTo>
                  <a:pt x="1238658" y="366504"/>
                </a:lnTo>
                <a:lnTo>
                  <a:pt x="1278717" y="390843"/>
                </a:lnTo>
                <a:lnTo>
                  <a:pt x="1323605" y="408090"/>
                </a:lnTo>
                <a:lnTo>
                  <a:pt x="1372110" y="416552"/>
                </a:lnTo>
                <a:lnTo>
                  <a:pt x="1415927" y="426598"/>
                </a:lnTo>
                <a:lnTo>
                  <a:pt x="1462135" y="433555"/>
                </a:lnTo>
                <a:lnTo>
                  <a:pt x="1510311" y="437966"/>
                </a:lnTo>
                <a:lnTo>
                  <a:pt x="1560035" y="440377"/>
                </a:lnTo>
                <a:lnTo>
                  <a:pt x="1610886" y="441333"/>
                </a:lnTo>
                <a:lnTo>
                  <a:pt x="1662441" y="441378"/>
                </a:lnTo>
                <a:lnTo>
                  <a:pt x="1765981" y="440916"/>
                </a:lnTo>
                <a:lnTo>
                  <a:pt x="1817122" y="441498"/>
                </a:lnTo>
                <a:lnTo>
                  <a:pt x="1867283" y="443349"/>
                </a:lnTo>
                <a:lnTo>
                  <a:pt x="1833662" y="464331"/>
                </a:lnTo>
                <a:lnTo>
                  <a:pt x="1796039" y="480669"/>
                </a:lnTo>
                <a:lnTo>
                  <a:pt x="1754938" y="492971"/>
                </a:lnTo>
                <a:lnTo>
                  <a:pt x="1710879" y="501841"/>
                </a:lnTo>
                <a:lnTo>
                  <a:pt x="1664385" y="507885"/>
                </a:lnTo>
                <a:lnTo>
                  <a:pt x="1615976" y="511709"/>
                </a:lnTo>
                <a:lnTo>
                  <a:pt x="1566175" y="513917"/>
                </a:lnTo>
                <a:lnTo>
                  <a:pt x="1515502" y="515117"/>
                </a:lnTo>
                <a:lnTo>
                  <a:pt x="1413632" y="516910"/>
                </a:lnTo>
                <a:lnTo>
                  <a:pt x="1363477" y="518715"/>
                </a:lnTo>
                <a:lnTo>
                  <a:pt x="1314537" y="521933"/>
                </a:lnTo>
                <a:lnTo>
                  <a:pt x="1267335" y="527169"/>
                </a:lnTo>
                <a:lnTo>
                  <a:pt x="1164403" y="494866"/>
                </a:lnTo>
                <a:lnTo>
                  <a:pt x="1115457" y="479867"/>
                </a:lnTo>
                <a:lnTo>
                  <a:pt x="1067838" y="465556"/>
                </a:lnTo>
                <a:lnTo>
                  <a:pt x="1021280" y="451876"/>
                </a:lnTo>
                <a:lnTo>
                  <a:pt x="975517" y="438767"/>
                </a:lnTo>
                <a:lnTo>
                  <a:pt x="930285" y="426171"/>
                </a:lnTo>
                <a:lnTo>
                  <a:pt x="885319" y="414028"/>
                </a:lnTo>
                <a:lnTo>
                  <a:pt x="840353" y="402279"/>
                </a:lnTo>
                <a:lnTo>
                  <a:pt x="795121" y="390866"/>
                </a:lnTo>
                <a:lnTo>
                  <a:pt x="749358" y="379729"/>
                </a:lnTo>
                <a:lnTo>
                  <a:pt x="702800" y="368810"/>
                </a:lnTo>
                <a:lnTo>
                  <a:pt x="655181" y="358049"/>
                </a:lnTo>
                <a:lnTo>
                  <a:pt x="606235" y="347388"/>
                </a:lnTo>
                <a:lnTo>
                  <a:pt x="555698" y="336767"/>
                </a:lnTo>
                <a:lnTo>
                  <a:pt x="503303" y="326128"/>
                </a:lnTo>
                <a:lnTo>
                  <a:pt x="445670" y="318711"/>
                </a:lnTo>
                <a:lnTo>
                  <a:pt x="389039" y="313376"/>
                </a:lnTo>
                <a:lnTo>
                  <a:pt x="333997" y="310348"/>
                </a:lnTo>
                <a:lnTo>
                  <a:pt x="281130" y="309856"/>
                </a:lnTo>
                <a:lnTo>
                  <a:pt x="231025" y="312125"/>
                </a:lnTo>
                <a:lnTo>
                  <a:pt x="184269" y="317384"/>
                </a:lnTo>
                <a:lnTo>
                  <a:pt x="141448" y="325858"/>
                </a:lnTo>
                <a:lnTo>
                  <a:pt x="103149" y="337775"/>
                </a:lnTo>
                <a:lnTo>
                  <a:pt x="42460" y="372844"/>
                </a:lnTo>
                <a:lnTo>
                  <a:pt x="6894" y="424406"/>
                </a:lnTo>
                <a:lnTo>
                  <a:pt x="0" y="456939"/>
                </a:lnTo>
                <a:lnTo>
                  <a:pt x="1145" y="494276"/>
                </a:lnTo>
                <a:lnTo>
                  <a:pt x="278005" y="551299"/>
                </a:lnTo>
                <a:lnTo>
                  <a:pt x="237601" y="573861"/>
                </a:lnTo>
                <a:lnTo>
                  <a:pt x="202469" y="604458"/>
                </a:lnTo>
                <a:lnTo>
                  <a:pt x="175018" y="639215"/>
                </a:lnTo>
                <a:lnTo>
                  <a:pt x="157661" y="674261"/>
                </a:lnTo>
                <a:lnTo>
                  <a:pt x="152806" y="705722"/>
                </a:lnTo>
                <a:lnTo>
                  <a:pt x="162865" y="729724"/>
                </a:lnTo>
                <a:lnTo>
                  <a:pt x="190248" y="742396"/>
                </a:lnTo>
                <a:lnTo>
                  <a:pt x="245020" y="749058"/>
                </a:lnTo>
                <a:lnTo>
                  <a:pt x="298890" y="756088"/>
                </a:lnTo>
                <a:lnTo>
                  <a:pt x="351922" y="763468"/>
                </a:lnTo>
                <a:lnTo>
                  <a:pt x="404184" y="771180"/>
                </a:lnTo>
                <a:lnTo>
                  <a:pt x="455739" y="779205"/>
                </a:lnTo>
                <a:lnTo>
                  <a:pt x="506655" y="787524"/>
                </a:lnTo>
                <a:lnTo>
                  <a:pt x="556996" y="796120"/>
                </a:lnTo>
                <a:lnTo>
                  <a:pt x="606828" y="804974"/>
                </a:lnTo>
                <a:lnTo>
                  <a:pt x="656216" y="814067"/>
                </a:lnTo>
                <a:lnTo>
                  <a:pt x="705226" y="823382"/>
                </a:lnTo>
                <a:lnTo>
                  <a:pt x="802374" y="842600"/>
                </a:lnTo>
                <a:lnTo>
                  <a:pt x="898797" y="862481"/>
                </a:lnTo>
                <a:lnTo>
                  <a:pt x="1287717" y="945688"/>
                </a:lnTo>
                <a:lnTo>
                  <a:pt x="1388377" y="966674"/>
                </a:lnTo>
                <a:lnTo>
                  <a:pt x="1491457" y="987438"/>
                </a:lnTo>
                <a:lnTo>
                  <a:pt x="1544068" y="997691"/>
                </a:lnTo>
                <a:lnTo>
                  <a:pt x="1694857" y="1061283"/>
                </a:lnTo>
                <a:lnTo>
                  <a:pt x="1751424" y="1084124"/>
                </a:lnTo>
                <a:lnTo>
                  <a:pt x="1805762" y="1104556"/>
                </a:lnTo>
                <a:lnTo>
                  <a:pt x="1854644" y="1120642"/>
                </a:lnTo>
                <a:lnTo>
                  <a:pt x="1894842" y="1130444"/>
                </a:lnTo>
                <a:lnTo>
                  <a:pt x="1931224" y="1131500"/>
                </a:lnTo>
                <a:lnTo>
                  <a:pt x="1970114" y="1130272"/>
                </a:lnTo>
                <a:lnTo>
                  <a:pt x="2011333" y="1127029"/>
                </a:lnTo>
                <a:lnTo>
                  <a:pt x="2054706" y="1122039"/>
                </a:lnTo>
                <a:lnTo>
                  <a:pt x="2100055" y="1115572"/>
                </a:lnTo>
                <a:lnTo>
                  <a:pt x="2147205" y="1107894"/>
                </a:lnTo>
                <a:lnTo>
                  <a:pt x="2195978" y="1099274"/>
                </a:lnTo>
                <a:lnTo>
                  <a:pt x="2350271" y="1070443"/>
                </a:lnTo>
                <a:lnTo>
                  <a:pt x="2403772" y="1060737"/>
                </a:lnTo>
                <a:lnTo>
                  <a:pt x="2458013" y="1051430"/>
                </a:lnTo>
                <a:lnTo>
                  <a:pt x="2512817" y="1042790"/>
                </a:lnTo>
                <a:lnTo>
                  <a:pt x="2568008" y="1035085"/>
                </a:lnTo>
                <a:lnTo>
                  <a:pt x="2623409" y="1028584"/>
                </a:lnTo>
                <a:lnTo>
                  <a:pt x="2678844" y="1023555"/>
                </a:lnTo>
                <a:lnTo>
                  <a:pt x="2734136" y="1020266"/>
                </a:lnTo>
                <a:lnTo>
                  <a:pt x="2789108" y="1018985"/>
                </a:lnTo>
                <a:lnTo>
                  <a:pt x="2843584" y="1019980"/>
                </a:lnTo>
                <a:lnTo>
                  <a:pt x="2897386" y="1023520"/>
                </a:lnTo>
                <a:lnTo>
                  <a:pt x="2950339" y="1029873"/>
                </a:lnTo>
                <a:lnTo>
                  <a:pt x="3007017" y="1036209"/>
                </a:lnTo>
                <a:lnTo>
                  <a:pt x="3061879" y="1044683"/>
                </a:lnTo>
                <a:lnTo>
                  <a:pt x="3115041" y="1055154"/>
                </a:lnTo>
                <a:lnTo>
                  <a:pt x="3166624" y="1067478"/>
                </a:lnTo>
                <a:lnTo>
                  <a:pt x="3216745" y="1081511"/>
                </a:lnTo>
                <a:lnTo>
                  <a:pt x="3265524" y="1097110"/>
                </a:lnTo>
                <a:lnTo>
                  <a:pt x="3313077" y="1114131"/>
                </a:lnTo>
                <a:lnTo>
                  <a:pt x="3359525" y="1132432"/>
                </a:lnTo>
                <a:lnTo>
                  <a:pt x="3404985" y="1151868"/>
                </a:lnTo>
                <a:lnTo>
                  <a:pt x="3449576" y="1172296"/>
                </a:lnTo>
                <a:lnTo>
                  <a:pt x="3493416" y="1193573"/>
                </a:lnTo>
                <a:lnTo>
                  <a:pt x="3536625" y="1215555"/>
                </a:lnTo>
                <a:lnTo>
                  <a:pt x="3579320" y="1238099"/>
                </a:lnTo>
                <a:lnTo>
                  <a:pt x="3621619" y="1261062"/>
                </a:lnTo>
                <a:lnTo>
                  <a:pt x="3789237" y="1354230"/>
                </a:lnTo>
                <a:lnTo>
                  <a:pt x="3831339" y="1377134"/>
                </a:lnTo>
                <a:lnTo>
                  <a:pt x="3917877" y="1423103"/>
                </a:lnTo>
                <a:lnTo>
                  <a:pt x="3960646" y="1446920"/>
                </a:lnTo>
                <a:lnTo>
                  <a:pt x="4002242" y="1471066"/>
                </a:lnTo>
                <a:lnTo>
                  <a:pt x="4042844" y="1495559"/>
                </a:lnTo>
                <a:lnTo>
                  <a:pt x="4082632" y="1520419"/>
                </a:lnTo>
                <a:lnTo>
                  <a:pt x="4121785" y="1545663"/>
                </a:lnTo>
                <a:lnTo>
                  <a:pt x="4160485" y="1571313"/>
                </a:lnTo>
                <a:lnTo>
                  <a:pt x="4198909" y="1597385"/>
                </a:lnTo>
                <a:lnTo>
                  <a:pt x="4237238" y="1623901"/>
                </a:lnTo>
                <a:lnTo>
                  <a:pt x="4314329" y="1678334"/>
                </a:lnTo>
                <a:lnTo>
                  <a:pt x="4475270" y="1793346"/>
                </a:lnTo>
                <a:lnTo>
                  <a:pt x="4517962" y="1823490"/>
                </a:lnTo>
                <a:lnTo>
                  <a:pt x="4561995" y="1854229"/>
                </a:lnTo>
                <a:lnTo>
                  <a:pt x="4607550" y="1885581"/>
                </a:lnTo>
                <a:lnTo>
                  <a:pt x="4654806" y="1917565"/>
                </a:lnTo>
                <a:lnTo>
                  <a:pt x="5514469" y="1913310"/>
                </a:lnTo>
                <a:lnTo>
                  <a:pt x="5514469" y="1357444"/>
                </a:lnTo>
                <a:lnTo>
                  <a:pt x="4204591" y="687418"/>
                </a:lnTo>
                <a:lnTo>
                  <a:pt x="4094993" y="640162"/>
                </a:lnTo>
                <a:lnTo>
                  <a:pt x="3991827" y="594909"/>
                </a:lnTo>
                <a:lnTo>
                  <a:pt x="3894255" y="551286"/>
                </a:lnTo>
                <a:lnTo>
                  <a:pt x="3801437" y="508921"/>
                </a:lnTo>
                <a:lnTo>
                  <a:pt x="3712534" y="467440"/>
                </a:lnTo>
                <a:lnTo>
                  <a:pt x="3626709" y="426471"/>
                </a:lnTo>
                <a:lnTo>
                  <a:pt x="3543123" y="385642"/>
                </a:lnTo>
                <a:lnTo>
                  <a:pt x="3460935" y="344580"/>
                </a:lnTo>
                <a:lnTo>
                  <a:pt x="3379309" y="302912"/>
                </a:lnTo>
                <a:lnTo>
                  <a:pt x="3297405" y="260267"/>
                </a:lnTo>
                <a:lnTo>
                  <a:pt x="3214385" y="216272"/>
                </a:lnTo>
                <a:lnTo>
                  <a:pt x="3129409" y="170553"/>
                </a:lnTo>
                <a:lnTo>
                  <a:pt x="3075932" y="142248"/>
                </a:lnTo>
                <a:lnTo>
                  <a:pt x="3023127" y="116908"/>
                </a:lnTo>
                <a:lnTo>
                  <a:pt x="2971024" y="94414"/>
                </a:lnTo>
                <a:lnTo>
                  <a:pt x="2919653" y="74648"/>
                </a:lnTo>
                <a:lnTo>
                  <a:pt x="2869045" y="57492"/>
                </a:lnTo>
                <a:lnTo>
                  <a:pt x="2819229" y="42827"/>
                </a:lnTo>
                <a:lnTo>
                  <a:pt x="2770237" y="30536"/>
                </a:lnTo>
                <a:lnTo>
                  <a:pt x="2722098" y="20499"/>
                </a:lnTo>
                <a:lnTo>
                  <a:pt x="2674843" y="12599"/>
                </a:lnTo>
                <a:lnTo>
                  <a:pt x="2628501" y="6718"/>
                </a:lnTo>
                <a:lnTo>
                  <a:pt x="2583104" y="2736"/>
                </a:lnTo>
                <a:lnTo>
                  <a:pt x="2538681" y="536"/>
                </a:lnTo>
                <a:lnTo>
                  <a:pt x="249526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0640" y="2520695"/>
            <a:ext cx="1143000" cy="1741805"/>
          </a:xfrm>
          <a:custGeom>
            <a:avLst/>
            <a:gdLst/>
            <a:ahLst/>
            <a:cxnLst/>
            <a:rect l="l" t="t" r="r" b="b"/>
            <a:pathLst>
              <a:path w="1143000" h="1741804">
                <a:moveTo>
                  <a:pt x="567943" y="0"/>
                </a:moveTo>
                <a:lnTo>
                  <a:pt x="51307" y="926083"/>
                </a:lnTo>
                <a:lnTo>
                  <a:pt x="55244" y="926083"/>
                </a:lnTo>
                <a:lnTo>
                  <a:pt x="35795" y="971402"/>
                </a:lnTo>
                <a:lnTo>
                  <a:pt x="20381" y="1018672"/>
                </a:lnTo>
                <a:lnTo>
                  <a:pt x="9168" y="1067678"/>
                </a:lnTo>
                <a:lnTo>
                  <a:pt x="2319" y="1118209"/>
                </a:lnTo>
                <a:lnTo>
                  <a:pt x="0" y="1170051"/>
                </a:lnTo>
                <a:lnTo>
                  <a:pt x="1893" y="1216918"/>
                </a:lnTo>
                <a:lnTo>
                  <a:pt x="7477" y="1262742"/>
                </a:lnTo>
                <a:lnTo>
                  <a:pt x="16604" y="1307377"/>
                </a:lnTo>
                <a:lnTo>
                  <a:pt x="29126" y="1350675"/>
                </a:lnTo>
                <a:lnTo>
                  <a:pt x="44898" y="1392489"/>
                </a:lnTo>
                <a:lnTo>
                  <a:pt x="63772" y="1432672"/>
                </a:lnTo>
                <a:lnTo>
                  <a:pt x="85602" y="1471076"/>
                </a:lnTo>
                <a:lnTo>
                  <a:pt x="110240" y="1507556"/>
                </a:lnTo>
                <a:lnTo>
                  <a:pt x="137539" y="1541962"/>
                </a:lnTo>
                <a:lnTo>
                  <a:pt x="167354" y="1574149"/>
                </a:lnTo>
                <a:lnTo>
                  <a:pt x="199536" y="1603968"/>
                </a:lnTo>
                <a:lnTo>
                  <a:pt x="233940" y="1631274"/>
                </a:lnTo>
                <a:lnTo>
                  <a:pt x="270417" y="1655918"/>
                </a:lnTo>
                <a:lnTo>
                  <a:pt x="308822" y="1677754"/>
                </a:lnTo>
                <a:lnTo>
                  <a:pt x="349007" y="1696634"/>
                </a:lnTo>
                <a:lnTo>
                  <a:pt x="390826" y="1712412"/>
                </a:lnTo>
                <a:lnTo>
                  <a:pt x="434132" y="1724939"/>
                </a:lnTo>
                <a:lnTo>
                  <a:pt x="478777" y="1734070"/>
                </a:lnTo>
                <a:lnTo>
                  <a:pt x="524615" y="1739656"/>
                </a:lnTo>
                <a:lnTo>
                  <a:pt x="571500" y="1741551"/>
                </a:lnTo>
                <a:lnTo>
                  <a:pt x="618367" y="1739656"/>
                </a:lnTo>
                <a:lnTo>
                  <a:pt x="664191" y="1734070"/>
                </a:lnTo>
                <a:lnTo>
                  <a:pt x="708826" y="1724939"/>
                </a:lnTo>
                <a:lnTo>
                  <a:pt x="752124" y="1712412"/>
                </a:lnTo>
                <a:lnTo>
                  <a:pt x="793938" y="1696634"/>
                </a:lnTo>
                <a:lnTo>
                  <a:pt x="834121" y="1677754"/>
                </a:lnTo>
                <a:lnTo>
                  <a:pt x="872525" y="1655918"/>
                </a:lnTo>
                <a:lnTo>
                  <a:pt x="909005" y="1631274"/>
                </a:lnTo>
                <a:lnTo>
                  <a:pt x="943411" y="1603968"/>
                </a:lnTo>
                <a:lnTo>
                  <a:pt x="975598" y="1574149"/>
                </a:lnTo>
                <a:lnTo>
                  <a:pt x="1005417" y="1541962"/>
                </a:lnTo>
                <a:lnTo>
                  <a:pt x="1032723" y="1507556"/>
                </a:lnTo>
                <a:lnTo>
                  <a:pt x="1057367" y="1471076"/>
                </a:lnTo>
                <a:lnTo>
                  <a:pt x="1077750" y="1435227"/>
                </a:lnTo>
                <a:lnTo>
                  <a:pt x="481456" y="1435227"/>
                </a:lnTo>
                <a:lnTo>
                  <a:pt x="481456" y="1260855"/>
                </a:lnTo>
                <a:lnTo>
                  <a:pt x="307085" y="1260855"/>
                </a:lnTo>
                <a:lnTo>
                  <a:pt x="307085" y="1080896"/>
                </a:lnTo>
                <a:lnTo>
                  <a:pt x="481456" y="1080896"/>
                </a:lnTo>
                <a:lnTo>
                  <a:pt x="481456" y="906526"/>
                </a:lnTo>
                <a:lnTo>
                  <a:pt x="1077476" y="906526"/>
                </a:lnTo>
                <a:lnTo>
                  <a:pt x="1063383" y="880495"/>
                </a:lnTo>
                <a:lnTo>
                  <a:pt x="1036192" y="839469"/>
                </a:lnTo>
                <a:lnTo>
                  <a:pt x="567943" y="0"/>
                </a:lnTo>
                <a:close/>
              </a:path>
              <a:path w="1143000" h="1741804">
                <a:moveTo>
                  <a:pt x="1077476" y="906526"/>
                </a:moveTo>
                <a:lnTo>
                  <a:pt x="661542" y="906526"/>
                </a:lnTo>
                <a:lnTo>
                  <a:pt x="661542" y="1080896"/>
                </a:lnTo>
                <a:lnTo>
                  <a:pt x="835786" y="1080896"/>
                </a:lnTo>
                <a:lnTo>
                  <a:pt x="835786" y="1260855"/>
                </a:lnTo>
                <a:lnTo>
                  <a:pt x="661542" y="1260855"/>
                </a:lnTo>
                <a:lnTo>
                  <a:pt x="661542" y="1435227"/>
                </a:lnTo>
                <a:lnTo>
                  <a:pt x="1077750" y="1435227"/>
                </a:lnTo>
                <a:lnTo>
                  <a:pt x="1079203" y="1432672"/>
                </a:lnTo>
                <a:lnTo>
                  <a:pt x="1098083" y="1392489"/>
                </a:lnTo>
                <a:lnTo>
                  <a:pt x="1113861" y="1350675"/>
                </a:lnTo>
                <a:lnTo>
                  <a:pt x="1126388" y="1307377"/>
                </a:lnTo>
                <a:lnTo>
                  <a:pt x="1135519" y="1262742"/>
                </a:lnTo>
                <a:lnTo>
                  <a:pt x="1141105" y="1216918"/>
                </a:lnTo>
                <a:lnTo>
                  <a:pt x="1143000" y="1170051"/>
                </a:lnTo>
                <a:lnTo>
                  <a:pt x="1140629" y="1117735"/>
                </a:lnTo>
                <a:lnTo>
                  <a:pt x="1133644" y="1066746"/>
                </a:lnTo>
                <a:lnTo>
                  <a:pt x="1122236" y="1017305"/>
                </a:lnTo>
                <a:lnTo>
                  <a:pt x="1106595" y="969635"/>
                </a:lnTo>
                <a:lnTo>
                  <a:pt x="1086914" y="923957"/>
                </a:lnTo>
                <a:lnTo>
                  <a:pt x="1077476" y="906526"/>
                </a:lnTo>
                <a:close/>
              </a:path>
            </a:pathLst>
          </a:custGeom>
          <a:solidFill>
            <a:srgbClr val="FC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1977" y="1496314"/>
            <a:ext cx="5019675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indent="-94615">
              <a:lnSpc>
                <a:spcPct val="100000"/>
              </a:lnSpc>
              <a:spcBef>
                <a:spcPts val="100"/>
              </a:spcBef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20 </a:t>
            </a:r>
            <a:r>
              <a:rPr sz="1200">
                <a:latin typeface="Arial"/>
                <a:cs typeface="Arial"/>
              </a:rPr>
              <a:t>youthpass</a:t>
            </a:r>
            <a:r>
              <a:rPr sz="1200" spc="-5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certificates</a:t>
            </a: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elements </a:t>
            </a:r>
            <a:r>
              <a:rPr sz="1200">
                <a:latin typeface="Arial"/>
                <a:cs typeface="Arial"/>
              </a:rPr>
              <a:t>of visual identity of the</a:t>
            </a:r>
            <a:r>
              <a:rPr sz="1200" spc="-15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project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>
                <a:latin typeface="Arial"/>
                <a:cs typeface="Arial"/>
              </a:rPr>
              <a:t>updated </a:t>
            </a:r>
            <a:r>
              <a:rPr sz="1200" spc="-5">
                <a:latin typeface="Arial"/>
                <a:cs typeface="Arial"/>
              </a:rPr>
              <a:t>project </a:t>
            </a:r>
            <a:r>
              <a:rPr sz="1200" spc="-15">
                <a:latin typeface="Arial"/>
                <a:cs typeface="Arial"/>
              </a:rPr>
              <a:t>web </a:t>
            </a:r>
            <a:r>
              <a:rPr sz="1200">
                <a:latin typeface="Arial"/>
                <a:cs typeface="Arial"/>
              </a:rPr>
              <a:t>address </a:t>
            </a:r>
            <a:r>
              <a:rPr sz="1200" spc="-5">
                <a:latin typeface="Arial"/>
                <a:cs typeface="Arial"/>
              </a:rPr>
              <a:t>and </a:t>
            </a:r>
            <a:r>
              <a:rPr sz="1200">
                <a:latin typeface="Arial"/>
                <a:cs typeface="Arial"/>
              </a:rPr>
              <a:t>Facebook</a:t>
            </a:r>
            <a:r>
              <a:rPr sz="1200" spc="-17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page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>
                <a:latin typeface="Arial"/>
                <a:cs typeface="Arial"/>
              </a:rPr>
              <a:t>2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 spc="5">
                <a:latin typeface="Arial"/>
                <a:cs typeface="Arial"/>
              </a:rPr>
              <a:t>blood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donation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campaigns</a:t>
            </a:r>
            <a:r>
              <a:rPr sz="1200" spc="-75">
                <a:latin typeface="Arial"/>
                <a:cs typeface="Arial"/>
              </a:rPr>
              <a:t> </a:t>
            </a:r>
            <a:r>
              <a:rPr sz="1200" spc="10">
                <a:latin typeface="Arial"/>
                <a:cs typeface="Arial"/>
              </a:rPr>
              <a:t>in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Craiova</a:t>
            </a:r>
            <a:r>
              <a:rPr sz="1200" spc="-6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and</a:t>
            </a:r>
            <a:r>
              <a:rPr sz="1200" spc="-1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2 other</a:t>
            </a:r>
            <a:r>
              <a:rPr sz="1200" spc="-35">
                <a:latin typeface="Arial"/>
                <a:cs typeface="Arial"/>
              </a:rPr>
              <a:t> </a:t>
            </a:r>
            <a:r>
              <a:rPr sz="1200" spc="5">
                <a:latin typeface="Arial"/>
                <a:cs typeface="Arial"/>
              </a:rPr>
              <a:t>blood</a:t>
            </a:r>
            <a:r>
              <a:rPr sz="1200" spc="-4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donation</a:t>
            </a:r>
          </a:p>
          <a:p>
            <a:pPr marL="12700">
              <a:lnSpc>
                <a:spcPct val="100000"/>
              </a:lnSpc>
            </a:pPr>
            <a:r>
              <a:rPr sz="1200" spc="-5">
                <a:latin typeface="Arial"/>
                <a:cs typeface="Arial"/>
              </a:rPr>
              <a:t>campaigns </a:t>
            </a:r>
            <a:r>
              <a:rPr sz="1200" spc="5">
                <a:latin typeface="Arial"/>
                <a:cs typeface="Arial"/>
              </a:rPr>
              <a:t>in </a:t>
            </a:r>
            <a:r>
              <a:rPr sz="1200">
                <a:latin typeface="Arial"/>
                <a:cs typeface="Arial"/>
              </a:rPr>
              <a:t>other</a:t>
            </a:r>
            <a:r>
              <a:rPr sz="1200" spc="-9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localities</a:t>
            </a: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4 </a:t>
            </a:r>
            <a:r>
              <a:rPr sz="1200" spc="5">
                <a:latin typeface="Arial"/>
                <a:cs typeface="Arial"/>
              </a:rPr>
              <a:t>public </a:t>
            </a:r>
            <a:r>
              <a:rPr sz="1200">
                <a:latin typeface="Arial"/>
                <a:cs typeface="Arial"/>
              </a:rPr>
              <a:t>blood donation</a:t>
            </a:r>
            <a:r>
              <a:rPr sz="1200" spc="-24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awareness events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 motivational photo </a:t>
            </a:r>
            <a:r>
              <a:rPr sz="1200">
                <a:latin typeface="Arial"/>
                <a:cs typeface="Arial"/>
              </a:rPr>
              <a:t>exhibitions for healthy</a:t>
            </a:r>
            <a:r>
              <a:rPr sz="1200" spc="-225">
                <a:latin typeface="Arial"/>
                <a:cs typeface="Arial"/>
              </a:rPr>
              <a:t> </a:t>
            </a:r>
            <a:r>
              <a:rPr sz="1200" spc="5">
                <a:latin typeface="Arial"/>
                <a:cs typeface="Arial"/>
              </a:rPr>
              <a:t>living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spcBef>
                <a:spcPts val="5"/>
              </a:spcBef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 </a:t>
            </a:r>
            <a:r>
              <a:rPr sz="1200">
                <a:latin typeface="Arial"/>
                <a:cs typeface="Arial"/>
              </a:rPr>
              <a:t>stands for </a:t>
            </a:r>
            <a:r>
              <a:rPr sz="1200" spc="-5">
                <a:latin typeface="Arial"/>
                <a:cs typeface="Arial"/>
              </a:rPr>
              <a:t>promoting </a:t>
            </a:r>
            <a:r>
              <a:rPr sz="1200" spc="-10">
                <a:latin typeface="Arial"/>
                <a:cs typeface="Arial"/>
              </a:rPr>
              <a:t>ESC</a:t>
            </a:r>
            <a:r>
              <a:rPr sz="1200" spc="-6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opportunities</a:t>
            </a: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3 </a:t>
            </a:r>
            <a:r>
              <a:rPr sz="1200">
                <a:latin typeface="Arial"/>
                <a:cs typeface="Arial"/>
              </a:rPr>
              <a:t>action plans of the </a:t>
            </a:r>
            <a:r>
              <a:rPr sz="1200" spc="-5">
                <a:latin typeface="Arial"/>
                <a:cs typeface="Arial"/>
              </a:rPr>
              <a:t>Red </a:t>
            </a:r>
            <a:r>
              <a:rPr sz="1200">
                <a:latin typeface="Arial"/>
                <a:cs typeface="Arial"/>
              </a:rPr>
              <a:t>Bracelet Club</a:t>
            </a:r>
            <a:r>
              <a:rPr sz="1200" spc="-24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 media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appearances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E-Magazine </a:t>
            </a:r>
            <a:r>
              <a:rPr sz="1200">
                <a:latin typeface="Arial"/>
                <a:cs typeface="Arial"/>
              </a:rPr>
              <a:t>brochure that will </a:t>
            </a:r>
            <a:r>
              <a:rPr sz="1200" spc="5">
                <a:latin typeface="Arial"/>
                <a:cs typeface="Arial"/>
              </a:rPr>
              <a:t>include</a:t>
            </a:r>
            <a:r>
              <a:rPr sz="1200" spc="-26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2 numbers </a:t>
            </a:r>
            <a:r>
              <a:rPr sz="1200">
                <a:latin typeface="Arial"/>
                <a:cs typeface="Arial"/>
              </a:rPr>
              <a:t>(1 issue / </a:t>
            </a:r>
            <a:r>
              <a:rPr sz="1200" spc="-10">
                <a:latin typeface="Arial"/>
                <a:cs typeface="Arial"/>
              </a:rPr>
              <a:t>month)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 </a:t>
            </a:r>
            <a:r>
              <a:rPr sz="1200">
                <a:latin typeface="Arial"/>
                <a:cs typeface="Arial"/>
              </a:rPr>
              <a:t>brochures for</a:t>
            </a:r>
            <a:r>
              <a:rPr sz="1200" spc="-8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donors</a:t>
            </a: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20 interviews with </a:t>
            </a:r>
            <a:r>
              <a:rPr sz="1200">
                <a:latin typeface="Arial"/>
                <a:cs typeface="Arial"/>
              </a:rPr>
              <a:t>key people from the</a:t>
            </a:r>
            <a:r>
              <a:rPr sz="1200" spc="-150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community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20 </a:t>
            </a:r>
            <a:r>
              <a:rPr sz="1200">
                <a:latin typeface="Arial"/>
                <a:cs typeface="Arial"/>
              </a:rPr>
              <a:t>general</a:t>
            </a:r>
            <a:r>
              <a:rPr sz="1200" spc="-70">
                <a:latin typeface="Arial"/>
                <a:cs typeface="Arial"/>
              </a:rPr>
              <a:t> </a:t>
            </a:r>
            <a:r>
              <a:rPr sz="1200" spc="5">
                <a:latin typeface="Arial"/>
                <a:cs typeface="Arial"/>
              </a:rPr>
              <a:t>articles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>
                <a:latin typeface="Arial"/>
                <a:cs typeface="Arial"/>
              </a:rPr>
              <a:t>at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least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one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appearance</a:t>
            </a:r>
            <a:r>
              <a:rPr sz="1200" spc="-90">
                <a:latin typeface="Arial"/>
                <a:cs typeface="Arial"/>
              </a:rPr>
              <a:t> </a:t>
            </a:r>
            <a:r>
              <a:rPr sz="1200" spc="5">
                <a:latin typeface="Arial"/>
                <a:cs typeface="Arial"/>
              </a:rPr>
              <a:t>in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the</a:t>
            </a:r>
            <a:r>
              <a:rPr sz="1200" spc="-90">
                <a:latin typeface="Arial"/>
                <a:cs typeface="Arial"/>
              </a:rPr>
              <a:t> </a:t>
            </a:r>
            <a:r>
              <a:rPr sz="1200" spc="-10">
                <a:latin typeface="Arial"/>
                <a:cs typeface="Arial"/>
              </a:rPr>
              <a:t>AN</a:t>
            </a:r>
            <a:r>
              <a:rPr sz="1200" spc="2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publication</a:t>
            </a:r>
            <a:r>
              <a:rPr sz="1200" spc="-9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at the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end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of the</a:t>
            </a:r>
            <a:r>
              <a:rPr sz="1200" spc="-2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project</a:t>
            </a:r>
            <a:endParaRPr sz="12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spcBef>
                <a:spcPts val="5"/>
              </a:spcBef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20 </a:t>
            </a:r>
            <a:r>
              <a:rPr sz="1200">
                <a:latin typeface="Arial"/>
                <a:cs typeface="Arial"/>
              </a:rPr>
              <a:t>posts </a:t>
            </a:r>
            <a:r>
              <a:rPr sz="1200" spc="5">
                <a:latin typeface="Arial"/>
                <a:cs typeface="Arial"/>
              </a:rPr>
              <a:t>in </a:t>
            </a:r>
            <a:r>
              <a:rPr sz="1200" spc="-5">
                <a:latin typeface="Arial"/>
                <a:cs typeface="Arial"/>
              </a:rPr>
              <a:t>youth</a:t>
            </a:r>
            <a:r>
              <a:rPr sz="1200" spc="-85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networks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20 </a:t>
            </a:r>
            <a:r>
              <a:rPr sz="1200">
                <a:latin typeface="Arial"/>
                <a:cs typeface="Arial"/>
              </a:rPr>
              <a:t>local actions - </a:t>
            </a:r>
            <a:r>
              <a:rPr sz="1200" spc="-5">
                <a:latin typeface="Arial"/>
                <a:cs typeface="Arial"/>
              </a:rPr>
              <a:t>each one an </a:t>
            </a:r>
            <a:r>
              <a:rPr sz="1200">
                <a:latin typeface="Arial"/>
                <a:cs typeface="Arial"/>
              </a:rPr>
              <a:t>action to </a:t>
            </a:r>
            <a:r>
              <a:rPr sz="1200" spc="-10">
                <a:latin typeface="Arial"/>
                <a:cs typeface="Arial"/>
              </a:rPr>
              <a:t>promote </a:t>
            </a:r>
            <a:r>
              <a:rPr sz="1200" spc="-5">
                <a:latin typeface="Arial"/>
                <a:cs typeface="Arial"/>
              </a:rPr>
              <a:t>the </a:t>
            </a:r>
            <a:r>
              <a:rPr sz="1200">
                <a:latin typeface="Arial"/>
                <a:cs typeface="Arial"/>
              </a:rPr>
              <a:t>results of the </a:t>
            </a:r>
            <a:r>
              <a:rPr sz="1200" spc="-5">
                <a:latin typeface="Arial"/>
                <a:cs typeface="Arial"/>
              </a:rPr>
              <a:t>project  performed by </a:t>
            </a:r>
            <a:r>
              <a:rPr sz="1200">
                <a:latin typeface="Arial"/>
                <a:cs typeface="Arial"/>
              </a:rPr>
              <a:t>each volunteer - </a:t>
            </a:r>
            <a:r>
              <a:rPr sz="1200" spc="-5">
                <a:latin typeface="Arial"/>
                <a:cs typeface="Arial"/>
              </a:rPr>
              <a:t>each one</a:t>
            </a:r>
            <a:r>
              <a:rPr sz="1200" spc="-114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>
                <a:latin typeface="Arial"/>
                <a:cs typeface="Arial"/>
              </a:rPr>
              <a:t>event </a:t>
            </a:r>
            <a:r>
              <a:rPr sz="1200">
                <a:latin typeface="Arial"/>
                <a:cs typeface="Arial"/>
              </a:rPr>
              <a:t>realized </a:t>
            </a:r>
            <a:r>
              <a:rPr sz="1200" spc="-5">
                <a:latin typeface="Arial"/>
                <a:cs typeface="Arial"/>
              </a:rPr>
              <a:t>by </a:t>
            </a:r>
            <a:r>
              <a:rPr sz="1200">
                <a:latin typeface="Arial"/>
                <a:cs typeface="Arial"/>
              </a:rPr>
              <a:t>each</a:t>
            </a:r>
            <a:r>
              <a:rPr sz="1200" spc="-105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volunteer</a:t>
            </a:r>
          </a:p>
          <a:p>
            <a:pPr marL="12700" marR="8890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>
                <a:latin typeface="Arial"/>
                <a:cs typeface="Arial"/>
              </a:rPr>
              <a:t>1 </a:t>
            </a:r>
            <a:r>
              <a:rPr sz="1200" spc="-15">
                <a:latin typeface="Arial"/>
                <a:cs typeface="Arial"/>
              </a:rPr>
              <a:t>major </a:t>
            </a:r>
            <a:r>
              <a:rPr sz="1200" spc="-5">
                <a:latin typeface="Arial"/>
                <a:cs typeface="Arial"/>
              </a:rPr>
              <a:t>event </a:t>
            </a:r>
            <a:r>
              <a:rPr sz="1200">
                <a:latin typeface="Arial"/>
                <a:cs typeface="Arial"/>
              </a:rPr>
              <a:t>to </a:t>
            </a:r>
            <a:r>
              <a:rPr sz="1200" spc="-5">
                <a:latin typeface="Arial"/>
                <a:cs typeface="Arial"/>
              </a:rPr>
              <a:t>promote </a:t>
            </a:r>
            <a:r>
              <a:rPr sz="1200">
                <a:latin typeface="Arial"/>
                <a:cs typeface="Arial"/>
              </a:rPr>
              <a:t>the cumulative results of the </a:t>
            </a:r>
            <a:r>
              <a:rPr sz="1200" spc="-5">
                <a:latin typeface="Arial"/>
                <a:cs typeface="Arial"/>
              </a:rPr>
              <a:t>project </a:t>
            </a:r>
            <a:r>
              <a:rPr sz="1200" spc="5">
                <a:latin typeface="Arial"/>
                <a:cs typeface="Arial"/>
              </a:rPr>
              <a:t>realized</a:t>
            </a:r>
            <a:r>
              <a:rPr sz="1200" spc="-190">
                <a:latin typeface="Arial"/>
                <a:cs typeface="Arial"/>
              </a:rPr>
              <a:t> </a:t>
            </a:r>
            <a:r>
              <a:rPr sz="1200" spc="-5">
                <a:latin typeface="Arial"/>
                <a:cs typeface="Arial"/>
              </a:rPr>
              <a:t>by  ANDCTR </a:t>
            </a:r>
            <a:r>
              <a:rPr sz="1200">
                <a:latin typeface="Arial"/>
                <a:cs typeface="Arial"/>
              </a:rPr>
              <a:t>at the University of</a:t>
            </a:r>
            <a:r>
              <a:rPr sz="1200" spc="-110">
                <a:latin typeface="Arial"/>
                <a:cs typeface="Arial"/>
              </a:rPr>
              <a:t> </a:t>
            </a:r>
            <a:r>
              <a:rPr sz="1200">
                <a:latin typeface="Arial"/>
                <a:cs typeface="Arial"/>
              </a:rPr>
              <a:t>Craiova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1140</Words>
  <Application>Microsoft Office PowerPoint</Application>
  <PresentationFormat>Custom</PresentationFormat>
  <Paragraphs>154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2020-1-RO01-ESC11-079372</vt:lpstr>
      <vt:lpstr>The objectives of the project are the following:</vt:lpstr>
      <vt:lpstr>Timeline of the project</vt:lpstr>
      <vt:lpstr>What we need?</vt:lpstr>
      <vt:lpstr>What we search:</vt:lpstr>
      <vt:lpstr>BLOOD DONATION CAMPAIGN Promotion at local level of blood donation through posters, flyers etc</vt:lpstr>
      <vt:lpstr>BLOOD  DONATION  ACTIVITIES</vt:lpstr>
      <vt:lpstr>Slide 8</vt:lpstr>
      <vt:lpstr>Indicators of the project</vt:lpstr>
      <vt:lpstr>MENTORSHIP</vt:lpstr>
      <vt:lpstr>HOSTING COMMUNITY CRAIOVA</vt:lpstr>
      <vt:lpstr>ACCOMMODATION</vt:lpstr>
      <vt:lpstr>Slide 13</vt:lpstr>
      <vt:lpstr>THANK YOU HOPE TO SEE YOU IN CRAIOVA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valentin tucureanu</cp:lastModifiedBy>
  <cp:revision>2</cp:revision>
  <dcterms:created xsi:type="dcterms:W3CDTF">2020-03-19T19:54:12Z</dcterms:created>
  <dcterms:modified xsi:type="dcterms:W3CDTF">2020-05-29T12:36:02Z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2020-03-19T00:00:00Z</vt:filetime>
  </property>
</Properties>
</file>